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81"/>
  </p:notesMasterIdLst>
  <p:handoutMasterIdLst>
    <p:handoutMasterId r:id="rId82"/>
  </p:handoutMasterIdLst>
  <p:sldIdLst>
    <p:sldId id="256" r:id="rId2"/>
    <p:sldId id="264" r:id="rId3"/>
    <p:sldId id="412" r:id="rId4"/>
    <p:sldId id="380" r:id="rId5"/>
    <p:sldId id="315" r:id="rId6"/>
    <p:sldId id="294" r:id="rId7"/>
    <p:sldId id="295" r:id="rId8"/>
    <p:sldId id="298" r:id="rId9"/>
    <p:sldId id="297" r:id="rId10"/>
    <p:sldId id="320" r:id="rId11"/>
    <p:sldId id="317" r:id="rId12"/>
    <p:sldId id="321" r:id="rId13"/>
    <p:sldId id="307" r:id="rId14"/>
    <p:sldId id="442" r:id="rId15"/>
    <p:sldId id="382" r:id="rId16"/>
    <p:sldId id="313" r:id="rId17"/>
    <p:sldId id="314" r:id="rId18"/>
    <p:sldId id="277" r:id="rId19"/>
    <p:sldId id="284" r:id="rId20"/>
    <p:sldId id="290" r:id="rId21"/>
    <p:sldId id="289" r:id="rId22"/>
    <p:sldId id="288" r:id="rId23"/>
    <p:sldId id="316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346" r:id="rId34"/>
    <p:sldId id="348" r:id="rId35"/>
    <p:sldId id="349" r:id="rId36"/>
    <p:sldId id="365" r:id="rId37"/>
    <p:sldId id="363" r:id="rId38"/>
    <p:sldId id="364" r:id="rId39"/>
    <p:sldId id="368" r:id="rId40"/>
    <p:sldId id="369" r:id="rId41"/>
    <p:sldId id="370" r:id="rId42"/>
    <p:sldId id="419" r:id="rId43"/>
    <p:sldId id="420" r:id="rId44"/>
    <p:sldId id="421" r:id="rId45"/>
    <p:sldId id="414" r:id="rId46"/>
    <p:sldId id="415" r:id="rId47"/>
    <p:sldId id="424" r:id="rId48"/>
    <p:sldId id="417" r:id="rId49"/>
    <p:sldId id="418" r:id="rId50"/>
    <p:sldId id="394" r:id="rId51"/>
    <p:sldId id="395" r:id="rId52"/>
    <p:sldId id="396" r:id="rId53"/>
    <p:sldId id="384" r:id="rId54"/>
    <p:sldId id="411" r:id="rId55"/>
    <p:sldId id="386" r:id="rId56"/>
    <p:sldId id="387" r:id="rId57"/>
    <p:sldId id="427" r:id="rId58"/>
    <p:sldId id="430" r:id="rId59"/>
    <p:sldId id="425" r:id="rId60"/>
    <p:sldId id="438" r:id="rId61"/>
    <p:sldId id="257" r:id="rId62"/>
    <p:sldId id="429" r:id="rId63"/>
    <p:sldId id="428" r:id="rId64"/>
    <p:sldId id="433" r:id="rId65"/>
    <p:sldId id="434" r:id="rId66"/>
    <p:sldId id="435" r:id="rId67"/>
    <p:sldId id="436" r:id="rId68"/>
    <p:sldId id="437" r:id="rId69"/>
    <p:sldId id="439" r:id="rId70"/>
    <p:sldId id="440" r:id="rId71"/>
    <p:sldId id="441" r:id="rId72"/>
    <p:sldId id="426" r:id="rId73"/>
    <p:sldId id="392" r:id="rId74"/>
    <p:sldId id="397" r:id="rId75"/>
    <p:sldId id="308" r:id="rId76"/>
    <p:sldId id="309" r:id="rId77"/>
    <p:sldId id="310" r:id="rId78"/>
    <p:sldId id="262" r:id="rId79"/>
    <p:sldId id="311" r:id="rId80"/>
  </p:sldIdLst>
  <p:sldSz cx="12192000" cy="6858000"/>
  <p:notesSz cx="6858000" cy="9144000"/>
  <p:defaultTextStyle>
    <a:defPPr>
      <a:defRPr lang="ko-KR"/>
    </a:defPPr>
    <a:lvl1pPr marL="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oeun" initials="t" lastIdx="5" clrIdx="0">
    <p:extLst>
      <p:ext uri="{19B8F6BF-5375-455C-9EA6-DF929625EA0E}">
        <p15:presenceInfo xmlns:p15="http://schemas.microsoft.com/office/powerpoint/2012/main" userId="tjoe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944"/>
    <a:srgbClr val="B39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8" autoAdjust="0"/>
    <p:restoredTop sz="89290" autoAdjust="0"/>
  </p:normalViewPr>
  <p:slideViewPr>
    <p:cSldViewPr snapToGrid="0">
      <p:cViewPr varScale="1">
        <p:scale>
          <a:sx n="101" d="100"/>
          <a:sy n="101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FAFF7C-169A-4F69-855E-C78693B4813E}" type="doc">
      <dgm:prSet loTypeId="urn:microsoft.com/office/officeart/2005/8/layout/vList3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874648B9-4E92-4EC2-B672-1A9B8EA0363C}">
      <dgm:prSet phldrT="[텍스트]" custT="1"/>
      <dgm:spPr/>
      <dgm:t>
        <a:bodyPr/>
        <a:lstStyle/>
        <a:p>
          <a:pPr latinLnBrk="1"/>
          <a:r>
            <a:rPr lang="ko-KR" altLang="en-US" sz="3000" dirty="0"/>
            <a:t>요구사항 정의서</a:t>
          </a:r>
          <a:endParaRPr lang="en-US" altLang="ko-KR" sz="3000" dirty="0"/>
        </a:p>
      </dgm:t>
    </dgm:pt>
    <dgm:pt modelId="{4B675491-D2A9-416C-ABAE-87D160D6E473}" type="parTrans" cxnId="{1A6F9AE5-6CDF-43CC-92A8-A33759479BF9}">
      <dgm:prSet/>
      <dgm:spPr/>
      <dgm:t>
        <a:bodyPr/>
        <a:lstStyle/>
        <a:p>
          <a:pPr latinLnBrk="1"/>
          <a:endParaRPr lang="ko-KR" altLang="en-US"/>
        </a:p>
      </dgm:t>
    </dgm:pt>
    <dgm:pt modelId="{62F6205B-9BEB-40C6-BDF1-6B938175EAB0}" type="sibTrans" cxnId="{1A6F9AE5-6CDF-43CC-92A8-A33759479BF9}">
      <dgm:prSet/>
      <dgm:spPr/>
      <dgm:t>
        <a:bodyPr/>
        <a:lstStyle/>
        <a:p>
          <a:pPr latinLnBrk="1"/>
          <a:endParaRPr lang="ko-KR" altLang="en-US"/>
        </a:p>
      </dgm:t>
    </dgm:pt>
    <dgm:pt modelId="{F1F7358F-17B6-4779-8941-6D4856180C7A}">
      <dgm:prSet phldrT="[텍스트]" custT="1"/>
      <dgm:spPr/>
      <dgm:t>
        <a:bodyPr/>
        <a:lstStyle/>
        <a:p>
          <a:pPr latinLnBrk="1"/>
          <a:r>
            <a:rPr lang="ko-KR" altLang="en-US" sz="3000" dirty="0"/>
            <a:t>벤치마킹</a:t>
          </a:r>
        </a:p>
      </dgm:t>
    </dgm:pt>
    <dgm:pt modelId="{578AF210-B5AA-4F1E-B718-3F4123FB5EB7}" type="parTrans" cxnId="{3822C135-8864-409F-BA84-6556AEE5A19F}">
      <dgm:prSet/>
      <dgm:spPr/>
      <dgm:t>
        <a:bodyPr/>
        <a:lstStyle/>
        <a:p>
          <a:pPr latinLnBrk="1"/>
          <a:endParaRPr lang="ko-KR" altLang="en-US"/>
        </a:p>
      </dgm:t>
    </dgm:pt>
    <dgm:pt modelId="{D91B1C31-BD01-4896-80A2-A4A50C3F513E}" type="sibTrans" cxnId="{3822C135-8864-409F-BA84-6556AEE5A19F}">
      <dgm:prSet/>
      <dgm:spPr/>
      <dgm:t>
        <a:bodyPr/>
        <a:lstStyle/>
        <a:p>
          <a:pPr latinLnBrk="1"/>
          <a:endParaRPr lang="ko-KR" altLang="en-US"/>
        </a:p>
      </dgm:t>
    </dgm:pt>
    <dgm:pt modelId="{780BFFAA-F0A8-4C6C-8059-3C1DB9F9F050}">
      <dgm:prSet phldrT="[텍스트]" custT="1"/>
      <dgm:spPr/>
      <dgm:t>
        <a:bodyPr/>
        <a:lstStyle/>
        <a:p>
          <a:pPr latinLnBrk="1"/>
          <a:r>
            <a:rPr lang="ko-KR" altLang="en-US" sz="3000" dirty="0"/>
            <a:t>개발환경 및 테이블 정의서</a:t>
          </a:r>
        </a:p>
      </dgm:t>
    </dgm:pt>
    <dgm:pt modelId="{6F3608F2-F2E1-410C-A8E9-4DE41BFED4C4}" type="parTrans" cxnId="{EC3CC5DC-938E-4C94-A6B5-D5EC8B314DF9}">
      <dgm:prSet/>
      <dgm:spPr/>
      <dgm:t>
        <a:bodyPr/>
        <a:lstStyle/>
        <a:p>
          <a:pPr latinLnBrk="1"/>
          <a:endParaRPr lang="ko-KR" altLang="en-US"/>
        </a:p>
      </dgm:t>
    </dgm:pt>
    <dgm:pt modelId="{CC77F2F7-9148-4A26-BDB3-3498105D6BBD}" type="sibTrans" cxnId="{EC3CC5DC-938E-4C94-A6B5-D5EC8B314DF9}">
      <dgm:prSet/>
      <dgm:spPr/>
      <dgm:t>
        <a:bodyPr/>
        <a:lstStyle/>
        <a:p>
          <a:pPr latinLnBrk="1"/>
          <a:endParaRPr lang="ko-KR" altLang="en-US"/>
        </a:p>
      </dgm:t>
    </dgm:pt>
    <dgm:pt modelId="{3FBD27A1-BF48-4B31-AC8D-A9C856CD68C6}">
      <dgm:prSet phldrT="[텍스트]" custT="1"/>
      <dgm:spPr/>
      <dgm:t>
        <a:bodyPr/>
        <a:lstStyle/>
        <a:p>
          <a:pPr latinLnBrk="1"/>
          <a:r>
            <a:rPr lang="ko-KR" altLang="en-US" sz="3000" dirty="0"/>
            <a:t>주요코드</a:t>
          </a:r>
        </a:p>
      </dgm:t>
    </dgm:pt>
    <dgm:pt modelId="{41E78F46-CEFF-44C8-AFFD-A13BCE0DB4F1}" type="sibTrans" cxnId="{DFF9462D-AA7A-49C1-BB67-B2BD1862868E}">
      <dgm:prSet/>
      <dgm:spPr/>
      <dgm:t>
        <a:bodyPr/>
        <a:lstStyle/>
        <a:p>
          <a:pPr latinLnBrk="1"/>
          <a:endParaRPr lang="ko-KR" altLang="en-US"/>
        </a:p>
      </dgm:t>
    </dgm:pt>
    <dgm:pt modelId="{7815BBB3-1E32-4BE0-B3CD-D896E0F36710}" type="parTrans" cxnId="{DFF9462D-AA7A-49C1-BB67-B2BD1862868E}">
      <dgm:prSet/>
      <dgm:spPr/>
      <dgm:t>
        <a:bodyPr/>
        <a:lstStyle/>
        <a:p>
          <a:pPr latinLnBrk="1"/>
          <a:endParaRPr lang="ko-KR" altLang="en-US"/>
        </a:p>
      </dgm:t>
    </dgm:pt>
    <dgm:pt modelId="{C7FEFE3F-8E75-4EF7-B72B-3E2053B7FDBC}">
      <dgm:prSet phldrT="[텍스트]" custT="1"/>
      <dgm:spPr/>
      <dgm:t>
        <a:bodyPr/>
        <a:lstStyle/>
        <a:p>
          <a:pPr latinLnBrk="1"/>
          <a:r>
            <a:rPr lang="ko-KR" altLang="en-US" sz="3000" dirty="0"/>
            <a:t>개선점 및 </a:t>
          </a:r>
          <a:r>
            <a:rPr lang="ko-KR" altLang="en-US" sz="3000" dirty="0" err="1"/>
            <a:t>느낀점</a:t>
          </a:r>
          <a:endParaRPr lang="ko-KR" altLang="en-US" sz="3000" dirty="0"/>
        </a:p>
      </dgm:t>
    </dgm:pt>
    <dgm:pt modelId="{DBFF8668-ED22-4B4B-8C3F-B16CA7C1A9D7}" type="parTrans" cxnId="{1FEFF971-0021-4494-95BD-14262E11DC43}">
      <dgm:prSet/>
      <dgm:spPr/>
      <dgm:t>
        <a:bodyPr/>
        <a:lstStyle/>
        <a:p>
          <a:pPr latinLnBrk="1"/>
          <a:endParaRPr lang="ko-KR" altLang="en-US"/>
        </a:p>
      </dgm:t>
    </dgm:pt>
    <dgm:pt modelId="{C452DEE3-B11C-4C8E-B176-79D38AC5504B}" type="sibTrans" cxnId="{1FEFF971-0021-4494-95BD-14262E11DC43}">
      <dgm:prSet/>
      <dgm:spPr/>
      <dgm:t>
        <a:bodyPr/>
        <a:lstStyle/>
        <a:p>
          <a:pPr latinLnBrk="1"/>
          <a:endParaRPr lang="ko-KR" altLang="en-US"/>
        </a:p>
      </dgm:t>
    </dgm:pt>
    <dgm:pt modelId="{B18FDF73-BC60-4F11-BEDE-C415BBD92837}">
      <dgm:prSet phldrT="[텍스트]" custT="1"/>
      <dgm:spPr/>
      <dgm:t>
        <a:bodyPr/>
        <a:lstStyle/>
        <a:p>
          <a:pPr latinLnBrk="1"/>
          <a:r>
            <a:rPr lang="ko-KR" altLang="en-US" sz="3000"/>
            <a:t>개발 일정 및 업무 분담</a:t>
          </a:r>
          <a:endParaRPr lang="en-US" altLang="ko-KR" sz="3000" dirty="0"/>
        </a:p>
      </dgm:t>
    </dgm:pt>
    <dgm:pt modelId="{DE8CFFAD-65A9-4BBC-A9BA-3EE2FFF47748}" type="parTrans" cxnId="{031B7CE9-67A5-4056-9E97-1AE6365E9997}">
      <dgm:prSet/>
      <dgm:spPr/>
      <dgm:t>
        <a:bodyPr/>
        <a:lstStyle/>
        <a:p>
          <a:pPr latinLnBrk="1"/>
          <a:endParaRPr lang="ko-KR" altLang="en-US"/>
        </a:p>
      </dgm:t>
    </dgm:pt>
    <dgm:pt modelId="{03370638-0BF2-4710-AB1F-F1B6CBF8AEF0}" type="sibTrans" cxnId="{031B7CE9-67A5-4056-9E97-1AE6365E9997}">
      <dgm:prSet/>
      <dgm:spPr/>
      <dgm:t>
        <a:bodyPr/>
        <a:lstStyle/>
        <a:p>
          <a:pPr latinLnBrk="1"/>
          <a:endParaRPr lang="ko-KR" altLang="en-US"/>
        </a:p>
      </dgm:t>
    </dgm:pt>
    <dgm:pt modelId="{88AAD524-3F15-42F0-832F-3A1A138EB4FD}">
      <dgm:prSet phldrT="[텍스트]" custT="1"/>
      <dgm:spPr/>
      <dgm:t>
        <a:bodyPr/>
        <a:lstStyle/>
        <a:p>
          <a:pPr latinLnBrk="1"/>
          <a:r>
            <a:rPr lang="ko-KR" altLang="en-US" sz="3000" dirty="0" err="1"/>
            <a:t>사이트맵</a:t>
          </a:r>
          <a:r>
            <a:rPr lang="ko-KR" altLang="en-US" sz="3000" dirty="0"/>
            <a:t> 및</a:t>
          </a:r>
          <a:r>
            <a:rPr lang="en-US" altLang="ko-KR" sz="3000" dirty="0"/>
            <a:t> Flow Chart</a:t>
          </a:r>
          <a:endParaRPr lang="ko-KR" altLang="en-US" sz="3000" dirty="0"/>
        </a:p>
      </dgm:t>
    </dgm:pt>
    <dgm:pt modelId="{F549000B-80D1-4384-8260-CB521DE2B1A9}" type="sibTrans" cxnId="{25A84111-7904-4FB2-A643-C0DF14B28286}">
      <dgm:prSet/>
      <dgm:spPr/>
      <dgm:t>
        <a:bodyPr/>
        <a:lstStyle/>
        <a:p>
          <a:pPr latinLnBrk="1"/>
          <a:endParaRPr lang="ko-KR" altLang="en-US"/>
        </a:p>
      </dgm:t>
    </dgm:pt>
    <dgm:pt modelId="{F4FBC0AD-D694-4FEB-8E63-22A2CF561958}" type="parTrans" cxnId="{25A84111-7904-4FB2-A643-C0DF14B28286}">
      <dgm:prSet/>
      <dgm:spPr/>
      <dgm:t>
        <a:bodyPr/>
        <a:lstStyle/>
        <a:p>
          <a:pPr latinLnBrk="1"/>
          <a:endParaRPr lang="ko-KR" altLang="en-US"/>
        </a:p>
      </dgm:t>
    </dgm:pt>
    <dgm:pt modelId="{76C8CFB8-475B-4CB0-B509-D2CB764A3228}">
      <dgm:prSet phldrT="[텍스트]" custT="1"/>
      <dgm:spPr/>
      <dgm:t>
        <a:bodyPr/>
        <a:lstStyle/>
        <a:p>
          <a:pPr latinLnBrk="1"/>
          <a:r>
            <a:rPr lang="ko-KR" altLang="en-US" sz="3000" dirty="0"/>
            <a:t>스토리보드</a:t>
          </a:r>
        </a:p>
      </dgm:t>
    </dgm:pt>
    <dgm:pt modelId="{D63A4208-1BD7-4816-8FF2-8BDC455731A2}" type="parTrans" cxnId="{E09DA25D-1014-4D89-A36D-03E394368888}">
      <dgm:prSet/>
      <dgm:spPr/>
      <dgm:t>
        <a:bodyPr/>
        <a:lstStyle/>
        <a:p>
          <a:pPr latinLnBrk="1"/>
          <a:endParaRPr lang="ko-KR" altLang="en-US"/>
        </a:p>
      </dgm:t>
    </dgm:pt>
    <dgm:pt modelId="{2E7B0117-002E-4875-9D75-007436F652A0}" type="sibTrans" cxnId="{E09DA25D-1014-4D89-A36D-03E394368888}">
      <dgm:prSet/>
      <dgm:spPr/>
      <dgm:t>
        <a:bodyPr/>
        <a:lstStyle/>
        <a:p>
          <a:pPr latinLnBrk="1"/>
          <a:endParaRPr lang="ko-KR" altLang="en-US"/>
        </a:p>
      </dgm:t>
    </dgm:pt>
    <dgm:pt modelId="{45BE8407-E16C-418F-83BE-61069CCC0217}" type="pres">
      <dgm:prSet presAssocID="{B4FAFF7C-169A-4F69-855E-C78693B4813E}" presName="linearFlow" presStyleCnt="0">
        <dgm:presLayoutVars>
          <dgm:dir/>
          <dgm:resizeHandles val="exact"/>
        </dgm:presLayoutVars>
      </dgm:prSet>
      <dgm:spPr/>
    </dgm:pt>
    <dgm:pt modelId="{DB19DC2B-A348-4F3F-939E-E4E283D421F0}" type="pres">
      <dgm:prSet presAssocID="{874648B9-4E92-4EC2-B672-1A9B8EA0363C}" presName="composite" presStyleCnt="0"/>
      <dgm:spPr/>
    </dgm:pt>
    <dgm:pt modelId="{6E4B4069-8741-4E64-AC49-272A89E4B47D}" type="pres">
      <dgm:prSet presAssocID="{874648B9-4E92-4EC2-B672-1A9B8EA0363C}" presName="imgShp" presStyleLbl="fgImgPlace1" presStyleIdx="0" presStyleCnt="8"/>
      <dgm:spPr/>
    </dgm:pt>
    <dgm:pt modelId="{F9DE829A-E2EC-4963-8153-C43452F5E985}" type="pres">
      <dgm:prSet presAssocID="{874648B9-4E92-4EC2-B672-1A9B8EA0363C}" presName="txShp" presStyleLbl="node1" presStyleIdx="0" presStyleCnt="8">
        <dgm:presLayoutVars>
          <dgm:bulletEnabled val="1"/>
        </dgm:presLayoutVars>
      </dgm:prSet>
      <dgm:spPr/>
    </dgm:pt>
    <dgm:pt modelId="{612B8D0B-BD44-4AF0-91B6-FC287A74796C}" type="pres">
      <dgm:prSet presAssocID="{62F6205B-9BEB-40C6-BDF1-6B938175EAB0}" presName="spacing" presStyleCnt="0"/>
      <dgm:spPr/>
    </dgm:pt>
    <dgm:pt modelId="{F0CF8A99-E69A-4ED1-BC68-211E3EB18F51}" type="pres">
      <dgm:prSet presAssocID="{B18FDF73-BC60-4F11-BEDE-C415BBD92837}" presName="composite" presStyleCnt="0"/>
      <dgm:spPr/>
    </dgm:pt>
    <dgm:pt modelId="{D445E8DE-E3C1-405C-96BF-DB60036D364C}" type="pres">
      <dgm:prSet presAssocID="{B18FDF73-BC60-4F11-BEDE-C415BBD92837}" presName="imgShp" presStyleLbl="fgImgPlace1" presStyleIdx="1" presStyleCnt="8"/>
      <dgm:spPr/>
    </dgm:pt>
    <dgm:pt modelId="{2EFE2C26-01DF-4E1E-9A4B-97B0A43BE788}" type="pres">
      <dgm:prSet presAssocID="{B18FDF73-BC60-4F11-BEDE-C415BBD92837}" presName="txShp" presStyleLbl="node1" presStyleIdx="1" presStyleCnt="8">
        <dgm:presLayoutVars>
          <dgm:bulletEnabled val="1"/>
        </dgm:presLayoutVars>
      </dgm:prSet>
      <dgm:spPr/>
    </dgm:pt>
    <dgm:pt modelId="{0BEDCAED-F09C-4A42-9C60-C11329FEAEBD}" type="pres">
      <dgm:prSet presAssocID="{03370638-0BF2-4710-AB1F-F1B6CBF8AEF0}" presName="spacing" presStyleCnt="0"/>
      <dgm:spPr/>
    </dgm:pt>
    <dgm:pt modelId="{8FDB00CA-BB29-4C1C-B032-90ADE9556023}" type="pres">
      <dgm:prSet presAssocID="{F1F7358F-17B6-4779-8941-6D4856180C7A}" presName="composite" presStyleCnt="0"/>
      <dgm:spPr/>
    </dgm:pt>
    <dgm:pt modelId="{3A47ECBC-12C8-4327-AC91-0E364ACF0A0B}" type="pres">
      <dgm:prSet presAssocID="{F1F7358F-17B6-4779-8941-6D4856180C7A}" presName="imgShp" presStyleLbl="fgImgPlace1" presStyleIdx="2" presStyleCnt="8"/>
      <dgm:spPr/>
    </dgm:pt>
    <dgm:pt modelId="{E49EBA99-1A6B-4631-8C4D-67A4C5DD64AD}" type="pres">
      <dgm:prSet presAssocID="{F1F7358F-17B6-4779-8941-6D4856180C7A}" presName="txShp" presStyleLbl="node1" presStyleIdx="2" presStyleCnt="8">
        <dgm:presLayoutVars>
          <dgm:bulletEnabled val="1"/>
        </dgm:presLayoutVars>
      </dgm:prSet>
      <dgm:spPr/>
    </dgm:pt>
    <dgm:pt modelId="{94E4BDC6-A342-4786-A17F-5BA7C2B5E16A}" type="pres">
      <dgm:prSet presAssocID="{D91B1C31-BD01-4896-80A2-A4A50C3F513E}" presName="spacing" presStyleCnt="0"/>
      <dgm:spPr/>
    </dgm:pt>
    <dgm:pt modelId="{F1F1B222-5E32-43BF-B83C-538CE393A147}" type="pres">
      <dgm:prSet presAssocID="{780BFFAA-F0A8-4C6C-8059-3C1DB9F9F050}" presName="composite" presStyleCnt="0"/>
      <dgm:spPr/>
    </dgm:pt>
    <dgm:pt modelId="{F7FE0B6B-B5D9-4D1E-A079-B7CA76570CD5}" type="pres">
      <dgm:prSet presAssocID="{780BFFAA-F0A8-4C6C-8059-3C1DB9F9F050}" presName="imgShp" presStyleLbl="fgImgPlace1" presStyleIdx="3" presStyleCnt="8"/>
      <dgm:spPr/>
    </dgm:pt>
    <dgm:pt modelId="{65035D5A-AA17-4DA1-A982-129F12949686}" type="pres">
      <dgm:prSet presAssocID="{780BFFAA-F0A8-4C6C-8059-3C1DB9F9F050}" presName="txShp" presStyleLbl="node1" presStyleIdx="3" presStyleCnt="8">
        <dgm:presLayoutVars>
          <dgm:bulletEnabled val="1"/>
        </dgm:presLayoutVars>
      </dgm:prSet>
      <dgm:spPr/>
    </dgm:pt>
    <dgm:pt modelId="{6B0EB7B3-CF71-446E-8243-4F82DAADF3D7}" type="pres">
      <dgm:prSet presAssocID="{CC77F2F7-9148-4A26-BDB3-3498105D6BBD}" presName="spacing" presStyleCnt="0"/>
      <dgm:spPr/>
    </dgm:pt>
    <dgm:pt modelId="{0FF21D75-D110-4B00-A349-0ECB754219C4}" type="pres">
      <dgm:prSet presAssocID="{88AAD524-3F15-42F0-832F-3A1A138EB4FD}" presName="composite" presStyleCnt="0"/>
      <dgm:spPr/>
    </dgm:pt>
    <dgm:pt modelId="{74C700DD-F71C-48CE-9723-F79BA9EBDA14}" type="pres">
      <dgm:prSet presAssocID="{88AAD524-3F15-42F0-832F-3A1A138EB4FD}" presName="imgShp" presStyleLbl="fgImgPlace1" presStyleIdx="4" presStyleCnt="8"/>
      <dgm:spPr/>
    </dgm:pt>
    <dgm:pt modelId="{035D4E94-747E-444A-AA26-B2E6D08464A1}" type="pres">
      <dgm:prSet presAssocID="{88AAD524-3F15-42F0-832F-3A1A138EB4FD}" presName="txShp" presStyleLbl="node1" presStyleIdx="4" presStyleCnt="8">
        <dgm:presLayoutVars>
          <dgm:bulletEnabled val="1"/>
        </dgm:presLayoutVars>
      </dgm:prSet>
      <dgm:spPr/>
    </dgm:pt>
    <dgm:pt modelId="{25644412-0329-4D30-A152-89424008A8D6}" type="pres">
      <dgm:prSet presAssocID="{F549000B-80D1-4384-8260-CB521DE2B1A9}" presName="spacing" presStyleCnt="0"/>
      <dgm:spPr/>
    </dgm:pt>
    <dgm:pt modelId="{7BADA80C-B427-48A8-8067-BC8A3D5710EB}" type="pres">
      <dgm:prSet presAssocID="{3FBD27A1-BF48-4B31-AC8D-A9C856CD68C6}" presName="composite" presStyleCnt="0"/>
      <dgm:spPr/>
    </dgm:pt>
    <dgm:pt modelId="{DE63A73A-E77F-41B7-B53E-5BEDAB4E93E2}" type="pres">
      <dgm:prSet presAssocID="{3FBD27A1-BF48-4B31-AC8D-A9C856CD68C6}" presName="imgShp" presStyleLbl="fgImgPlace1" presStyleIdx="5" presStyleCnt="8"/>
      <dgm:spPr/>
    </dgm:pt>
    <dgm:pt modelId="{2A2C1F56-2E10-4927-BD49-A6A1574977A9}" type="pres">
      <dgm:prSet presAssocID="{3FBD27A1-BF48-4B31-AC8D-A9C856CD68C6}" presName="txShp" presStyleLbl="node1" presStyleIdx="5" presStyleCnt="8">
        <dgm:presLayoutVars>
          <dgm:bulletEnabled val="1"/>
        </dgm:presLayoutVars>
      </dgm:prSet>
      <dgm:spPr/>
    </dgm:pt>
    <dgm:pt modelId="{9261CD53-3836-4F24-B28D-6364190EC415}" type="pres">
      <dgm:prSet presAssocID="{41E78F46-CEFF-44C8-AFFD-A13BCE0DB4F1}" presName="spacing" presStyleCnt="0"/>
      <dgm:spPr/>
    </dgm:pt>
    <dgm:pt modelId="{D3852E03-3D14-490C-A40E-1A62F3268507}" type="pres">
      <dgm:prSet presAssocID="{76C8CFB8-475B-4CB0-B509-D2CB764A3228}" presName="composite" presStyleCnt="0"/>
      <dgm:spPr/>
    </dgm:pt>
    <dgm:pt modelId="{7B219748-171C-4E5D-8D8E-C3EBB12B5C72}" type="pres">
      <dgm:prSet presAssocID="{76C8CFB8-475B-4CB0-B509-D2CB764A3228}" presName="imgShp" presStyleLbl="fgImgPlace1" presStyleIdx="6" presStyleCnt="8"/>
      <dgm:spPr/>
    </dgm:pt>
    <dgm:pt modelId="{40E5F2E4-D1ED-4A8A-9437-90590432F2AF}" type="pres">
      <dgm:prSet presAssocID="{76C8CFB8-475B-4CB0-B509-D2CB764A3228}" presName="txShp" presStyleLbl="node1" presStyleIdx="6" presStyleCnt="8">
        <dgm:presLayoutVars>
          <dgm:bulletEnabled val="1"/>
        </dgm:presLayoutVars>
      </dgm:prSet>
      <dgm:spPr/>
    </dgm:pt>
    <dgm:pt modelId="{1C20B8FB-A3E6-4054-BDAB-01CAF669DEA8}" type="pres">
      <dgm:prSet presAssocID="{2E7B0117-002E-4875-9D75-007436F652A0}" presName="spacing" presStyleCnt="0"/>
      <dgm:spPr/>
    </dgm:pt>
    <dgm:pt modelId="{68850FE4-D2CB-4EBD-8E7D-93D7ACD81F78}" type="pres">
      <dgm:prSet presAssocID="{C7FEFE3F-8E75-4EF7-B72B-3E2053B7FDBC}" presName="composite" presStyleCnt="0"/>
      <dgm:spPr/>
    </dgm:pt>
    <dgm:pt modelId="{D0B09E5A-17D0-4B06-B6D4-02FF15C23B3B}" type="pres">
      <dgm:prSet presAssocID="{C7FEFE3F-8E75-4EF7-B72B-3E2053B7FDBC}" presName="imgShp" presStyleLbl="fgImgPlace1" presStyleIdx="7" presStyleCnt="8"/>
      <dgm:spPr/>
    </dgm:pt>
    <dgm:pt modelId="{5C0F9DDC-CA36-447A-A2D3-4FACB574FF19}" type="pres">
      <dgm:prSet presAssocID="{C7FEFE3F-8E75-4EF7-B72B-3E2053B7FDBC}" presName="txShp" presStyleLbl="node1" presStyleIdx="7" presStyleCnt="8">
        <dgm:presLayoutVars>
          <dgm:bulletEnabled val="1"/>
        </dgm:presLayoutVars>
      </dgm:prSet>
      <dgm:spPr/>
    </dgm:pt>
  </dgm:ptLst>
  <dgm:cxnLst>
    <dgm:cxn modelId="{2E97B40C-4E34-4C59-A523-68DA9A84817C}" type="presOf" srcId="{B4FAFF7C-169A-4F69-855E-C78693B4813E}" destId="{45BE8407-E16C-418F-83BE-61069CCC0217}" srcOrd="0" destOrd="0" presId="urn:microsoft.com/office/officeart/2005/8/layout/vList3"/>
    <dgm:cxn modelId="{25A84111-7904-4FB2-A643-C0DF14B28286}" srcId="{B4FAFF7C-169A-4F69-855E-C78693B4813E}" destId="{88AAD524-3F15-42F0-832F-3A1A138EB4FD}" srcOrd="4" destOrd="0" parTransId="{F4FBC0AD-D694-4FEB-8E63-22A2CF561958}" sibTransId="{F549000B-80D1-4384-8260-CB521DE2B1A9}"/>
    <dgm:cxn modelId="{28C83222-CCA9-4603-8B88-5A0B30EA340E}" type="presOf" srcId="{3FBD27A1-BF48-4B31-AC8D-A9C856CD68C6}" destId="{2A2C1F56-2E10-4927-BD49-A6A1574977A9}" srcOrd="0" destOrd="0" presId="urn:microsoft.com/office/officeart/2005/8/layout/vList3"/>
    <dgm:cxn modelId="{DFF9462D-AA7A-49C1-BB67-B2BD1862868E}" srcId="{B4FAFF7C-169A-4F69-855E-C78693B4813E}" destId="{3FBD27A1-BF48-4B31-AC8D-A9C856CD68C6}" srcOrd="5" destOrd="0" parTransId="{7815BBB3-1E32-4BE0-B3CD-D896E0F36710}" sibTransId="{41E78F46-CEFF-44C8-AFFD-A13BCE0DB4F1}"/>
    <dgm:cxn modelId="{3822C135-8864-409F-BA84-6556AEE5A19F}" srcId="{B4FAFF7C-169A-4F69-855E-C78693B4813E}" destId="{F1F7358F-17B6-4779-8941-6D4856180C7A}" srcOrd="2" destOrd="0" parTransId="{578AF210-B5AA-4F1E-B718-3F4123FB5EB7}" sibTransId="{D91B1C31-BD01-4896-80A2-A4A50C3F513E}"/>
    <dgm:cxn modelId="{33B0873B-A35E-4D69-817B-21300847C7C0}" type="presOf" srcId="{88AAD524-3F15-42F0-832F-3A1A138EB4FD}" destId="{035D4E94-747E-444A-AA26-B2E6D08464A1}" srcOrd="0" destOrd="0" presId="urn:microsoft.com/office/officeart/2005/8/layout/vList3"/>
    <dgm:cxn modelId="{E09DA25D-1014-4D89-A36D-03E394368888}" srcId="{B4FAFF7C-169A-4F69-855E-C78693B4813E}" destId="{76C8CFB8-475B-4CB0-B509-D2CB764A3228}" srcOrd="6" destOrd="0" parTransId="{D63A4208-1BD7-4816-8FF2-8BDC455731A2}" sibTransId="{2E7B0117-002E-4875-9D75-007436F652A0}"/>
    <dgm:cxn modelId="{4BA89D45-3C3D-4E34-8F40-ADAB0BC82D6D}" type="presOf" srcId="{874648B9-4E92-4EC2-B672-1A9B8EA0363C}" destId="{F9DE829A-E2EC-4963-8153-C43452F5E985}" srcOrd="0" destOrd="0" presId="urn:microsoft.com/office/officeart/2005/8/layout/vList3"/>
    <dgm:cxn modelId="{1FEFF971-0021-4494-95BD-14262E11DC43}" srcId="{B4FAFF7C-169A-4F69-855E-C78693B4813E}" destId="{C7FEFE3F-8E75-4EF7-B72B-3E2053B7FDBC}" srcOrd="7" destOrd="0" parTransId="{DBFF8668-ED22-4B4B-8C3F-B16CA7C1A9D7}" sibTransId="{C452DEE3-B11C-4C8E-B176-79D38AC5504B}"/>
    <dgm:cxn modelId="{6E7A659D-6B82-49D7-9181-F1F9F6DBFE57}" type="presOf" srcId="{C7FEFE3F-8E75-4EF7-B72B-3E2053B7FDBC}" destId="{5C0F9DDC-CA36-447A-A2D3-4FACB574FF19}" srcOrd="0" destOrd="0" presId="urn:microsoft.com/office/officeart/2005/8/layout/vList3"/>
    <dgm:cxn modelId="{C282459F-8111-449F-8336-C0AF4BF75F63}" type="presOf" srcId="{B18FDF73-BC60-4F11-BEDE-C415BBD92837}" destId="{2EFE2C26-01DF-4E1E-9A4B-97B0A43BE788}" srcOrd="0" destOrd="0" presId="urn:microsoft.com/office/officeart/2005/8/layout/vList3"/>
    <dgm:cxn modelId="{05B54BA3-6E90-4CDB-97DE-ECC99C202CC4}" type="presOf" srcId="{76C8CFB8-475B-4CB0-B509-D2CB764A3228}" destId="{40E5F2E4-D1ED-4A8A-9437-90590432F2AF}" srcOrd="0" destOrd="0" presId="urn:microsoft.com/office/officeart/2005/8/layout/vList3"/>
    <dgm:cxn modelId="{F703F6A3-373D-4A3E-8E05-871799D51585}" type="presOf" srcId="{780BFFAA-F0A8-4C6C-8059-3C1DB9F9F050}" destId="{65035D5A-AA17-4DA1-A982-129F12949686}" srcOrd="0" destOrd="0" presId="urn:microsoft.com/office/officeart/2005/8/layout/vList3"/>
    <dgm:cxn modelId="{D11B32B2-7FEA-4561-9A21-F975BDD93678}" type="presOf" srcId="{F1F7358F-17B6-4779-8941-6D4856180C7A}" destId="{E49EBA99-1A6B-4631-8C4D-67A4C5DD64AD}" srcOrd="0" destOrd="0" presId="urn:microsoft.com/office/officeart/2005/8/layout/vList3"/>
    <dgm:cxn modelId="{EC3CC5DC-938E-4C94-A6B5-D5EC8B314DF9}" srcId="{B4FAFF7C-169A-4F69-855E-C78693B4813E}" destId="{780BFFAA-F0A8-4C6C-8059-3C1DB9F9F050}" srcOrd="3" destOrd="0" parTransId="{6F3608F2-F2E1-410C-A8E9-4DE41BFED4C4}" sibTransId="{CC77F2F7-9148-4A26-BDB3-3498105D6BBD}"/>
    <dgm:cxn modelId="{1A6F9AE5-6CDF-43CC-92A8-A33759479BF9}" srcId="{B4FAFF7C-169A-4F69-855E-C78693B4813E}" destId="{874648B9-4E92-4EC2-B672-1A9B8EA0363C}" srcOrd="0" destOrd="0" parTransId="{4B675491-D2A9-416C-ABAE-87D160D6E473}" sibTransId="{62F6205B-9BEB-40C6-BDF1-6B938175EAB0}"/>
    <dgm:cxn modelId="{031B7CE9-67A5-4056-9E97-1AE6365E9997}" srcId="{B4FAFF7C-169A-4F69-855E-C78693B4813E}" destId="{B18FDF73-BC60-4F11-BEDE-C415BBD92837}" srcOrd="1" destOrd="0" parTransId="{DE8CFFAD-65A9-4BBC-A9BA-3EE2FFF47748}" sibTransId="{03370638-0BF2-4710-AB1F-F1B6CBF8AEF0}"/>
    <dgm:cxn modelId="{6D3C86DC-056A-4DE8-A2E2-34F081825267}" type="presParOf" srcId="{45BE8407-E16C-418F-83BE-61069CCC0217}" destId="{DB19DC2B-A348-4F3F-939E-E4E283D421F0}" srcOrd="0" destOrd="0" presId="urn:microsoft.com/office/officeart/2005/8/layout/vList3"/>
    <dgm:cxn modelId="{824EE7B4-F6E9-4A9F-B6AC-A6A6972FB4B0}" type="presParOf" srcId="{DB19DC2B-A348-4F3F-939E-E4E283D421F0}" destId="{6E4B4069-8741-4E64-AC49-272A89E4B47D}" srcOrd="0" destOrd="0" presId="urn:microsoft.com/office/officeart/2005/8/layout/vList3"/>
    <dgm:cxn modelId="{907253F4-8390-4249-BCEC-5E4E52DD7C0E}" type="presParOf" srcId="{DB19DC2B-A348-4F3F-939E-E4E283D421F0}" destId="{F9DE829A-E2EC-4963-8153-C43452F5E985}" srcOrd="1" destOrd="0" presId="urn:microsoft.com/office/officeart/2005/8/layout/vList3"/>
    <dgm:cxn modelId="{454AEA9E-A6FE-49FF-AA66-9761B0E2C3C2}" type="presParOf" srcId="{45BE8407-E16C-418F-83BE-61069CCC0217}" destId="{612B8D0B-BD44-4AF0-91B6-FC287A74796C}" srcOrd="1" destOrd="0" presId="urn:microsoft.com/office/officeart/2005/8/layout/vList3"/>
    <dgm:cxn modelId="{06DAB99F-3E8D-471C-BF76-BE24D9F896F2}" type="presParOf" srcId="{45BE8407-E16C-418F-83BE-61069CCC0217}" destId="{F0CF8A99-E69A-4ED1-BC68-211E3EB18F51}" srcOrd="2" destOrd="0" presId="urn:microsoft.com/office/officeart/2005/8/layout/vList3"/>
    <dgm:cxn modelId="{B6E3FED1-C644-4B13-9ECD-D9F12306FBF5}" type="presParOf" srcId="{F0CF8A99-E69A-4ED1-BC68-211E3EB18F51}" destId="{D445E8DE-E3C1-405C-96BF-DB60036D364C}" srcOrd="0" destOrd="0" presId="urn:microsoft.com/office/officeart/2005/8/layout/vList3"/>
    <dgm:cxn modelId="{61E0BE05-DCD6-4B61-AFB1-F3C721320A0C}" type="presParOf" srcId="{F0CF8A99-E69A-4ED1-BC68-211E3EB18F51}" destId="{2EFE2C26-01DF-4E1E-9A4B-97B0A43BE788}" srcOrd="1" destOrd="0" presId="urn:microsoft.com/office/officeart/2005/8/layout/vList3"/>
    <dgm:cxn modelId="{F3E28198-A858-4DF0-9426-8CC22DCCBFB0}" type="presParOf" srcId="{45BE8407-E16C-418F-83BE-61069CCC0217}" destId="{0BEDCAED-F09C-4A42-9C60-C11329FEAEBD}" srcOrd="3" destOrd="0" presId="urn:microsoft.com/office/officeart/2005/8/layout/vList3"/>
    <dgm:cxn modelId="{E14CFB01-66F1-4254-B6E1-4805467D43D9}" type="presParOf" srcId="{45BE8407-E16C-418F-83BE-61069CCC0217}" destId="{8FDB00CA-BB29-4C1C-B032-90ADE9556023}" srcOrd="4" destOrd="0" presId="urn:microsoft.com/office/officeart/2005/8/layout/vList3"/>
    <dgm:cxn modelId="{CED758D0-B47E-4711-8F12-9B80EFB00A28}" type="presParOf" srcId="{8FDB00CA-BB29-4C1C-B032-90ADE9556023}" destId="{3A47ECBC-12C8-4327-AC91-0E364ACF0A0B}" srcOrd="0" destOrd="0" presId="urn:microsoft.com/office/officeart/2005/8/layout/vList3"/>
    <dgm:cxn modelId="{13B9C4A7-C691-48E7-B94E-33DBE4344749}" type="presParOf" srcId="{8FDB00CA-BB29-4C1C-B032-90ADE9556023}" destId="{E49EBA99-1A6B-4631-8C4D-67A4C5DD64AD}" srcOrd="1" destOrd="0" presId="urn:microsoft.com/office/officeart/2005/8/layout/vList3"/>
    <dgm:cxn modelId="{02046886-F54D-4A79-AE13-27B90792DC02}" type="presParOf" srcId="{45BE8407-E16C-418F-83BE-61069CCC0217}" destId="{94E4BDC6-A342-4786-A17F-5BA7C2B5E16A}" srcOrd="5" destOrd="0" presId="urn:microsoft.com/office/officeart/2005/8/layout/vList3"/>
    <dgm:cxn modelId="{883B6154-9BA4-4E3C-9642-8175A7F94583}" type="presParOf" srcId="{45BE8407-E16C-418F-83BE-61069CCC0217}" destId="{F1F1B222-5E32-43BF-B83C-538CE393A147}" srcOrd="6" destOrd="0" presId="urn:microsoft.com/office/officeart/2005/8/layout/vList3"/>
    <dgm:cxn modelId="{05C6178D-0493-4443-A67B-C07E61F8766E}" type="presParOf" srcId="{F1F1B222-5E32-43BF-B83C-538CE393A147}" destId="{F7FE0B6B-B5D9-4D1E-A079-B7CA76570CD5}" srcOrd="0" destOrd="0" presId="urn:microsoft.com/office/officeart/2005/8/layout/vList3"/>
    <dgm:cxn modelId="{FAC9186C-E318-4608-8D44-5079DEF4E031}" type="presParOf" srcId="{F1F1B222-5E32-43BF-B83C-538CE393A147}" destId="{65035D5A-AA17-4DA1-A982-129F12949686}" srcOrd="1" destOrd="0" presId="urn:microsoft.com/office/officeart/2005/8/layout/vList3"/>
    <dgm:cxn modelId="{E8318381-4220-47EC-8CB9-1BB7CE799F76}" type="presParOf" srcId="{45BE8407-E16C-418F-83BE-61069CCC0217}" destId="{6B0EB7B3-CF71-446E-8243-4F82DAADF3D7}" srcOrd="7" destOrd="0" presId="urn:microsoft.com/office/officeart/2005/8/layout/vList3"/>
    <dgm:cxn modelId="{650FD10E-8C0A-4A9A-9191-181E8B8D5263}" type="presParOf" srcId="{45BE8407-E16C-418F-83BE-61069CCC0217}" destId="{0FF21D75-D110-4B00-A349-0ECB754219C4}" srcOrd="8" destOrd="0" presId="urn:microsoft.com/office/officeart/2005/8/layout/vList3"/>
    <dgm:cxn modelId="{882F50C3-8E22-470A-A0A2-F21D802EEB18}" type="presParOf" srcId="{0FF21D75-D110-4B00-A349-0ECB754219C4}" destId="{74C700DD-F71C-48CE-9723-F79BA9EBDA14}" srcOrd="0" destOrd="0" presId="urn:microsoft.com/office/officeart/2005/8/layout/vList3"/>
    <dgm:cxn modelId="{3C784BAF-994F-41A4-8663-E137129E8111}" type="presParOf" srcId="{0FF21D75-D110-4B00-A349-0ECB754219C4}" destId="{035D4E94-747E-444A-AA26-B2E6D08464A1}" srcOrd="1" destOrd="0" presId="urn:microsoft.com/office/officeart/2005/8/layout/vList3"/>
    <dgm:cxn modelId="{0F7274CA-459B-4161-88B5-E97E53ED12A0}" type="presParOf" srcId="{45BE8407-E16C-418F-83BE-61069CCC0217}" destId="{25644412-0329-4D30-A152-89424008A8D6}" srcOrd="9" destOrd="0" presId="urn:microsoft.com/office/officeart/2005/8/layout/vList3"/>
    <dgm:cxn modelId="{76828BA3-E378-4569-9360-117A624CB302}" type="presParOf" srcId="{45BE8407-E16C-418F-83BE-61069CCC0217}" destId="{7BADA80C-B427-48A8-8067-BC8A3D5710EB}" srcOrd="10" destOrd="0" presId="urn:microsoft.com/office/officeart/2005/8/layout/vList3"/>
    <dgm:cxn modelId="{99696820-8094-494D-9C7B-AD9FE22B4A1E}" type="presParOf" srcId="{7BADA80C-B427-48A8-8067-BC8A3D5710EB}" destId="{DE63A73A-E77F-41B7-B53E-5BEDAB4E93E2}" srcOrd="0" destOrd="0" presId="urn:microsoft.com/office/officeart/2005/8/layout/vList3"/>
    <dgm:cxn modelId="{CB2BD96A-FB2B-4507-8115-409FF6FBE1CB}" type="presParOf" srcId="{7BADA80C-B427-48A8-8067-BC8A3D5710EB}" destId="{2A2C1F56-2E10-4927-BD49-A6A1574977A9}" srcOrd="1" destOrd="0" presId="urn:microsoft.com/office/officeart/2005/8/layout/vList3"/>
    <dgm:cxn modelId="{7E252AB3-9E29-40FA-B14B-5669E65A9692}" type="presParOf" srcId="{45BE8407-E16C-418F-83BE-61069CCC0217}" destId="{9261CD53-3836-4F24-B28D-6364190EC415}" srcOrd="11" destOrd="0" presId="urn:microsoft.com/office/officeart/2005/8/layout/vList3"/>
    <dgm:cxn modelId="{4DA21B41-1FB6-460E-8751-A5C22C174F9B}" type="presParOf" srcId="{45BE8407-E16C-418F-83BE-61069CCC0217}" destId="{D3852E03-3D14-490C-A40E-1A62F3268507}" srcOrd="12" destOrd="0" presId="urn:microsoft.com/office/officeart/2005/8/layout/vList3"/>
    <dgm:cxn modelId="{F3152AEF-8F21-4ED5-8366-9ED5101C7E32}" type="presParOf" srcId="{D3852E03-3D14-490C-A40E-1A62F3268507}" destId="{7B219748-171C-4E5D-8D8E-C3EBB12B5C72}" srcOrd="0" destOrd="0" presId="urn:microsoft.com/office/officeart/2005/8/layout/vList3"/>
    <dgm:cxn modelId="{D1EA4CC6-8514-4941-B212-1C7919D23DA6}" type="presParOf" srcId="{D3852E03-3D14-490C-A40E-1A62F3268507}" destId="{40E5F2E4-D1ED-4A8A-9437-90590432F2AF}" srcOrd="1" destOrd="0" presId="urn:microsoft.com/office/officeart/2005/8/layout/vList3"/>
    <dgm:cxn modelId="{E1A38723-9AB9-4E5F-AB3C-27F8DBE54F04}" type="presParOf" srcId="{45BE8407-E16C-418F-83BE-61069CCC0217}" destId="{1C20B8FB-A3E6-4054-BDAB-01CAF669DEA8}" srcOrd="13" destOrd="0" presId="urn:microsoft.com/office/officeart/2005/8/layout/vList3"/>
    <dgm:cxn modelId="{301BCC74-B932-4D4A-B419-CA1663150E19}" type="presParOf" srcId="{45BE8407-E16C-418F-83BE-61069CCC0217}" destId="{68850FE4-D2CB-4EBD-8E7D-93D7ACD81F78}" srcOrd="14" destOrd="0" presId="urn:microsoft.com/office/officeart/2005/8/layout/vList3"/>
    <dgm:cxn modelId="{05925E26-A856-4492-97FE-97759725D11C}" type="presParOf" srcId="{68850FE4-D2CB-4EBD-8E7D-93D7ACD81F78}" destId="{D0B09E5A-17D0-4B06-B6D4-02FF15C23B3B}" srcOrd="0" destOrd="0" presId="urn:microsoft.com/office/officeart/2005/8/layout/vList3"/>
    <dgm:cxn modelId="{5E0639FB-BB8E-4B65-98D9-6FDF8672DEC6}" type="presParOf" srcId="{68850FE4-D2CB-4EBD-8E7D-93D7ACD81F78}" destId="{5C0F9DDC-CA36-447A-A2D3-4FACB574FF1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AFF7C-169A-4F69-855E-C78693B4813E}" type="doc">
      <dgm:prSet loTypeId="urn:microsoft.com/office/officeart/2005/8/layout/vList5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874648B9-4E92-4EC2-B672-1A9B8EA0363C}">
      <dgm:prSet phldrT="[텍스트]"/>
      <dgm:spPr/>
      <dgm:t>
        <a:bodyPr/>
        <a:lstStyle/>
        <a:p>
          <a:pPr latinLnBrk="1"/>
          <a:r>
            <a:rPr lang="ko-KR" altLang="en-US" dirty="0"/>
            <a:t>이영찬</a:t>
          </a:r>
        </a:p>
      </dgm:t>
    </dgm:pt>
    <dgm:pt modelId="{4B675491-D2A9-416C-ABAE-87D160D6E473}" type="parTrans" cxnId="{1A6F9AE5-6CDF-43CC-92A8-A33759479BF9}">
      <dgm:prSet/>
      <dgm:spPr/>
      <dgm:t>
        <a:bodyPr/>
        <a:lstStyle/>
        <a:p>
          <a:pPr latinLnBrk="1"/>
          <a:endParaRPr lang="ko-KR" altLang="en-US"/>
        </a:p>
      </dgm:t>
    </dgm:pt>
    <dgm:pt modelId="{62F6205B-9BEB-40C6-BDF1-6B938175EAB0}" type="sibTrans" cxnId="{1A6F9AE5-6CDF-43CC-92A8-A33759479BF9}">
      <dgm:prSet/>
      <dgm:spPr/>
      <dgm:t>
        <a:bodyPr/>
        <a:lstStyle/>
        <a:p>
          <a:pPr latinLnBrk="1"/>
          <a:endParaRPr lang="ko-KR" altLang="en-US"/>
        </a:p>
      </dgm:t>
    </dgm:pt>
    <dgm:pt modelId="{6897E277-9F38-432A-B655-84110F19BCE4}">
      <dgm:prSet phldrT="[텍스트]"/>
      <dgm:spPr/>
      <dgm:t>
        <a:bodyPr/>
        <a:lstStyle/>
        <a:p>
          <a:pPr algn="l" latinLnBrk="1"/>
          <a:r>
            <a:rPr lang="ko-KR" altLang="en-US" dirty="0"/>
            <a:t>판매</a:t>
          </a:r>
          <a:r>
            <a:rPr lang="en-US" altLang="ko-KR" dirty="0"/>
            <a:t>, DB </a:t>
          </a:r>
          <a:r>
            <a:rPr lang="ko-KR" altLang="en-US" dirty="0"/>
            <a:t>관리</a:t>
          </a:r>
        </a:p>
      </dgm:t>
    </dgm:pt>
    <dgm:pt modelId="{FBA8DB06-3217-4225-B636-49400829E58B}" type="parTrans" cxnId="{A20E5B9B-E65B-4CE6-A9B5-AB4415C24EE8}">
      <dgm:prSet/>
      <dgm:spPr/>
      <dgm:t>
        <a:bodyPr/>
        <a:lstStyle/>
        <a:p>
          <a:pPr latinLnBrk="1"/>
          <a:endParaRPr lang="ko-KR" altLang="en-US"/>
        </a:p>
      </dgm:t>
    </dgm:pt>
    <dgm:pt modelId="{0A7E5723-0114-49D2-B84B-55FF1A59ABF9}" type="sibTrans" cxnId="{A20E5B9B-E65B-4CE6-A9B5-AB4415C24EE8}">
      <dgm:prSet/>
      <dgm:spPr/>
      <dgm:t>
        <a:bodyPr/>
        <a:lstStyle/>
        <a:p>
          <a:pPr latinLnBrk="1"/>
          <a:endParaRPr lang="ko-KR" altLang="en-US"/>
        </a:p>
      </dgm:t>
    </dgm:pt>
    <dgm:pt modelId="{3FBD27A1-BF48-4B31-AC8D-A9C856CD68C6}">
      <dgm:prSet phldrT="[텍스트]"/>
      <dgm:spPr/>
      <dgm:t>
        <a:bodyPr/>
        <a:lstStyle/>
        <a:p>
          <a:pPr latinLnBrk="1"/>
          <a:r>
            <a:rPr lang="ko-KR" altLang="en-US" dirty="0" err="1"/>
            <a:t>이태기</a:t>
          </a:r>
          <a:endParaRPr lang="ko-KR" altLang="en-US" dirty="0"/>
        </a:p>
      </dgm:t>
    </dgm:pt>
    <dgm:pt modelId="{7815BBB3-1E32-4BE0-B3CD-D896E0F36710}" type="parTrans" cxnId="{DFF9462D-AA7A-49C1-BB67-B2BD1862868E}">
      <dgm:prSet/>
      <dgm:spPr/>
      <dgm:t>
        <a:bodyPr/>
        <a:lstStyle/>
        <a:p>
          <a:pPr latinLnBrk="1"/>
          <a:endParaRPr lang="ko-KR" altLang="en-US"/>
        </a:p>
      </dgm:t>
    </dgm:pt>
    <dgm:pt modelId="{41E78F46-CEFF-44C8-AFFD-A13BCE0DB4F1}" type="sibTrans" cxnId="{DFF9462D-AA7A-49C1-BB67-B2BD1862868E}">
      <dgm:prSet/>
      <dgm:spPr/>
      <dgm:t>
        <a:bodyPr/>
        <a:lstStyle/>
        <a:p>
          <a:pPr latinLnBrk="1"/>
          <a:endParaRPr lang="ko-KR" altLang="en-US"/>
        </a:p>
      </dgm:t>
    </dgm:pt>
    <dgm:pt modelId="{66B48AA3-46D6-4027-AA5F-31B47AFD6AE7}">
      <dgm:prSet phldrT="[텍스트]"/>
      <dgm:spPr/>
      <dgm:t>
        <a:bodyPr/>
        <a:lstStyle/>
        <a:p>
          <a:pPr algn="just" latinLnBrk="1"/>
          <a:r>
            <a:rPr lang="ko-KR" altLang="en-US" dirty="0"/>
            <a:t>관리자 페이지</a:t>
          </a:r>
        </a:p>
      </dgm:t>
    </dgm:pt>
    <dgm:pt modelId="{8B840B23-802C-4E46-90FF-922841814135}" type="parTrans" cxnId="{B31DAC94-A004-4175-B7ED-8396CC96508F}">
      <dgm:prSet/>
      <dgm:spPr/>
      <dgm:t>
        <a:bodyPr/>
        <a:lstStyle/>
        <a:p>
          <a:pPr latinLnBrk="1"/>
          <a:endParaRPr lang="ko-KR" altLang="en-US"/>
        </a:p>
      </dgm:t>
    </dgm:pt>
    <dgm:pt modelId="{3924A86D-9677-4213-867C-624003E77E36}" type="sibTrans" cxnId="{B31DAC94-A004-4175-B7ED-8396CC96508F}">
      <dgm:prSet/>
      <dgm:spPr/>
      <dgm:t>
        <a:bodyPr/>
        <a:lstStyle/>
        <a:p>
          <a:pPr latinLnBrk="1"/>
          <a:endParaRPr lang="ko-KR" altLang="en-US"/>
        </a:p>
      </dgm:t>
    </dgm:pt>
    <dgm:pt modelId="{AA614090-E8EF-4AD3-9A40-9B7229B997BD}">
      <dgm:prSet phldrT="[텍스트]"/>
      <dgm:spPr/>
      <dgm:t>
        <a:bodyPr/>
        <a:lstStyle/>
        <a:p>
          <a:pPr latinLnBrk="1"/>
          <a:r>
            <a:rPr lang="ko-KR" altLang="en-US" dirty="0"/>
            <a:t>김승환</a:t>
          </a:r>
        </a:p>
      </dgm:t>
    </dgm:pt>
    <dgm:pt modelId="{E10319A1-5ACB-4BD1-B3B4-ED3DF2F1E1F8}" type="parTrans" cxnId="{6BD9D5C7-E449-43B3-B6A3-E42E897AF064}">
      <dgm:prSet/>
      <dgm:spPr/>
      <dgm:t>
        <a:bodyPr/>
        <a:lstStyle/>
        <a:p>
          <a:pPr latinLnBrk="1"/>
          <a:endParaRPr lang="ko-KR" altLang="en-US"/>
        </a:p>
      </dgm:t>
    </dgm:pt>
    <dgm:pt modelId="{516681B2-A426-4824-8EC6-BE12DDB2B9FF}" type="sibTrans" cxnId="{6BD9D5C7-E449-43B3-B6A3-E42E897AF064}">
      <dgm:prSet/>
      <dgm:spPr/>
      <dgm:t>
        <a:bodyPr/>
        <a:lstStyle/>
        <a:p>
          <a:pPr latinLnBrk="1"/>
          <a:endParaRPr lang="ko-KR" altLang="en-US"/>
        </a:p>
      </dgm:t>
    </dgm:pt>
    <dgm:pt modelId="{0EF00032-CCA1-4E29-BF40-1D8B33F577D0}">
      <dgm:prSet phldrT="[텍스트]"/>
      <dgm:spPr/>
      <dgm:t>
        <a:bodyPr/>
        <a:lstStyle/>
        <a:p>
          <a:pPr latinLnBrk="1"/>
          <a:r>
            <a:rPr lang="ko-KR" altLang="en-US" dirty="0"/>
            <a:t>회원가입</a:t>
          </a:r>
          <a:r>
            <a:rPr lang="en-US" altLang="ko-KR" dirty="0"/>
            <a:t>, </a:t>
          </a:r>
          <a:r>
            <a:rPr lang="ko-KR" altLang="en-US" dirty="0" err="1"/>
            <a:t>마이페이지</a:t>
          </a:r>
          <a:endParaRPr lang="ko-KR" altLang="en-US" dirty="0"/>
        </a:p>
      </dgm:t>
    </dgm:pt>
    <dgm:pt modelId="{B5B652A7-A0F6-47F0-A841-2AA60B541DAB}" type="parTrans" cxnId="{CB17D916-6389-4B39-ACF7-58BEE36B1C80}">
      <dgm:prSet/>
      <dgm:spPr/>
      <dgm:t>
        <a:bodyPr/>
        <a:lstStyle/>
        <a:p>
          <a:pPr latinLnBrk="1"/>
          <a:endParaRPr lang="ko-KR" altLang="en-US"/>
        </a:p>
      </dgm:t>
    </dgm:pt>
    <dgm:pt modelId="{81D3151E-7A41-499C-8482-B23AA570A063}" type="sibTrans" cxnId="{CB17D916-6389-4B39-ACF7-58BEE36B1C80}">
      <dgm:prSet/>
      <dgm:spPr/>
      <dgm:t>
        <a:bodyPr/>
        <a:lstStyle/>
        <a:p>
          <a:pPr latinLnBrk="1"/>
          <a:endParaRPr lang="ko-KR" altLang="en-US"/>
        </a:p>
      </dgm:t>
    </dgm:pt>
    <dgm:pt modelId="{626EC1A1-80E2-4B1D-8349-1B39B6CAADD7}">
      <dgm:prSet phldrT="[텍스트]"/>
      <dgm:spPr/>
      <dgm:t>
        <a:bodyPr/>
        <a:lstStyle/>
        <a:p>
          <a:pPr latinLnBrk="1"/>
          <a:r>
            <a:rPr lang="ko-KR" altLang="en-US" dirty="0"/>
            <a:t>구매</a:t>
          </a:r>
          <a:r>
            <a:rPr lang="en-US" altLang="ko-KR" dirty="0"/>
            <a:t>, </a:t>
          </a:r>
          <a:r>
            <a:rPr lang="ko-KR" altLang="en-US" dirty="0"/>
            <a:t>경매</a:t>
          </a:r>
        </a:p>
      </dgm:t>
    </dgm:pt>
    <dgm:pt modelId="{227065FF-9DED-49DD-8F6C-5F28C0A78676}" type="parTrans" cxnId="{4AC37421-BB62-41F7-B74D-5C00CFD965A5}">
      <dgm:prSet/>
      <dgm:spPr/>
      <dgm:t>
        <a:bodyPr/>
        <a:lstStyle/>
        <a:p>
          <a:pPr latinLnBrk="1"/>
          <a:endParaRPr lang="ko-KR" altLang="en-US"/>
        </a:p>
      </dgm:t>
    </dgm:pt>
    <dgm:pt modelId="{2C22ECBF-3DE0-4108-8069-5EF6F92752D4}" type="sibTrans" cxnId="{4AC37421-BB62-41F7-B74D-5C00CFD965A5}">
      <dgm:prSet/>
      <dgm:spPr/>
      <dgm:t>
        <a:bodyPr/>
        <a:lstStyle/>
        <a:p>
          <a:pPr latinLnBrk="1"/>
          <a:endParaRPr lang="ko-KR" altLang="en-US"/>
        </a:p>
      </dgm:t>
    </dgm:pt>
    <dgm:pt modelId="{D77AC99C-52FE-4DB1-A971-1036623A8E40}">
      <dgm:prSet phldrT="[텍스트]"/>
      <dgm:spPr/>
      <dgm:t>
        <a:bodyPr/>
        <a:lstStyle/>
        <a:p>
          <a:pPr latinLnBrk="1"/>
          <a:r>
            <a:rPr lang="ko-KR" altLang="en-US" dirty="0" err="1"/>
            <a:t>변광현</a:t>
          </a:r>
          <a:endParaRPr lang="ko-KR" altLang="en-US" dirty="0"/>
        </a:p>
      </dgm:t>
    </dgm:pt>
    <dgm:pt modelId="{3E51B5CA-0E57-40CF-8EDA-FD31C54262CA}" type="parTrans" cxnId="{3D293CBF-F418-4883-909E-FD575A5FEBEB}">
      <dgm:prSet/>
      <dgm:spPr/>
      <dgm:t>
        <a:bodyPr/>
        <a:lstStyle/>
        <a:p>
          <a:pPr latinLnBrk="1"/>
          <a:endParaRPr lang="ko-KR" altLang="en-US"/>
        </a:p>
      </dgm:t>
    </dgm:pt>
    <dgm:pt modelId="{530EEA48-C736-4AD4-A984-68F3081CCD2C}" type="sibTrans" cxnId="{3D293CBF-F418-4883-909E-FD575A5FEBEB}">
      <dgm:prSet/>
      <dgm:spPr/>
      <dgm:t>
        <a:bodyPr/>
        <a:lstStyle/>
        <a:p>
          <a:pPr latinLnBrk="1"/>
          <a:endParaRPr lang="ko-KR" altLang="en-US"/>
        </a:p>
      </dgm:t>
    </dgm:pt>
    <dgm:pt modelId="{2F4D2C50-405D-46C7-ABF8-414BCE6E205F}">
      <dgm:prSet phldrT="[텍스트]"/>
      <dgm:spPr/>
      <dgm:t>
        <a:bodyPr/>
        <a:lstStyle/>
        <a:p>
          <a:pPr latinLnBrk="1"/>
          <a:r>
            <a:rPr lang="ko-KR" altLang="en-US" dirty="0"/>
            <a:t>리뷰 게시판</a:t>
          </a:r>
        </a:p>
      </dgm:t>
    </dgm:pt>
    <dgm:pt modelId="{BBCA5D54-E473-4EF7-AB70-9DD758071CFE}" type="parTrans" cxnId="{E2333200-780E-4D05-BC5F-4A065D08267E}">
      <dgm:prSet/>
      <dgm:spPr/>
      <dgm:t>
        <a:bodyPr/>
        <a:lstStyle/>
        <a:p>
          <a:pPr latinLnBrk="1"/>
          <a:endParaRPr lang="ko-KR" altLang="en-US"/>
        </a:p>
      </dgm:t>
    </dgm:pt>
    <dgm:pt modelId="{BF19A39B-7698-499A-A2AB-E0954CA60E61}" type="sibTrans" cxnId="{E2333200-780E-4D05-BC5F-4A065D08267E}">
      <dgm:prSet/>
      <dgm:spPr/>
      <dgm:t>
        <a:bodyPr/>
        <a:lstStyle/>
        <a:p>
          <a:pPr latinLnBrk="1"/>
          <a:endParaRPr lang="ko-KR" altLang="en-US"/>
        </a:p>
      </dgm:t>
    </dgm:pt>
    <dgm:pt modelId="{0548A298-87A7-494E-90C2-A1B0C4F207DE}">
      <dgm:prSet phldrT="[텍스트]"/>
      <dgm:spPr/>
      <dgm:t>
        <a:bodyPr/>
        <a:lstStyle/>
        <a:p>
          <a:pPr latinLnBrk="1"/>
          <a:r>
            <a:rPr lang="ko-KR" altLang="en-US" dirty="0" err="1"/>
            <a:t>안혜원</a:t>
          </a:r>
          <a:endParaRPr lang="ko-KR" altLang="en-US" dirty="0"/>
        </a:p>
      </dgm:t>
    </dgm:pt>
    <dgm:pt modelId="{C393DA11-6F55-4D42-A2AA-B7CF55659EA8}" type="parTrans" cxnId="{F66985AD-80A7-4700-B5A8-5247F74240C2}">
      <dgm:prSet/>
      <dgm:spPr/>
      <dgm:t>
        <a:bodyPr/>
        <a:lstStyle/>
        <a:p>
          <a:pPr latinLnBrk="1"/>
          <a:endParaRPr lang="ko-KR" altLang="en-US"/>
        </a:p>
      </dgm:t>
    </dgm:pt>
    <dgm:pt modelId="{4F5B0EB4-BB67-487C-8B22-A25AB928FE31}" type="sibTrans" cxnId="{F66985AD-80A7-4700-B5A8-5247F74240C2}">
      <dgm:prSet/>
      <dgm:spPr/>
      <dgm:t>
        <a:bodyPr/>
        <a:lstStyle/>
        <a:p>
          <a:pPr latinLnBrk="1"/>
          <a:endParaRPr lang="ko-KR" altLang="en-US"/>
        </a:p>
      </dgm:t>
    </dgm:pt>
    <dgm:pt modelId="{CAA94E86-2FC1-4793-9ADB-6196D89F9571}" type="pres">
      <dgm:prSet presAssocID="{B4FAFF7C-169A-4F69-855E-C78693B4813E}" presName="Name0" presStyleCnt="0">
        <dgm:presLayoutVars>
          <dgm:dir/>
          <dgm:animLvl val="lvl"/>
          <dgm:resizeHandles val="exact"/>
        </dgm:presLayoutVars>
      </dgm:prSet>
      <dgm:spPr/>
    </dgm:pt>
    <dgm:pt modelId="{F72CB11F-49B4-49A6-999E-C67D3BF41DFF}" type="pres">
      <dgm:prSet presAssocID="{874648B9-4E92-4EC2-B672-1A9B8EA0363C}" presName="linNode" presStyleCnt="0"/>
      <dgm:spPr/>
    </dgm:pt>
    <dgm:pt modelId="{A9BD8BD3-41B8-4D70-A9D8-EDDAC13F1821}" type="pres">
      <dgm:prSet presAssocID="{874648B9-4E92-4EC2-B672-1A9B8EA0363C}" presName="parentText" presStyleLbl="node1" presStyleIdx="0" presStyleCnt="5" custScaleX="61250">
        <dgm:presLayoutVars>
          <dgm:chMax val="1"/>
          <dgm:bulletEnabled val="1"/>
        </dgm:presLayoutVars>
      </dgm:prSet>
      <dgm:spPr/>
    </dgm:pt>
    <dgm:pt modelId="{691733C7-D601-4F72-84AC-A03568A0F1F7}" type="pres">
      <dgm:prSet presAssocID="{874648B9-4E92-4EC2-B672-1A9B8EA0363C}" presName="descendantText" presStyleLbl="alignAccFollowNode1" presStyleIdx="0" presStyleCnt="5">
        <dgm:presLayoutVars>
          <dgm:bulletEnabled val="1"/>
        </dgm:presLayoutVars>
      </dgm:prSet>
      <dgm:spPr/>
    </dgm:pt>
    <dgm:pt modelId="{F79B9289-3F4B-428E-B505-9A062D71F716}" type="pres">
      <dgm:prSet presAssocID="{62F6205B-9BEB-40C6-BDF1-6B938175EAB0}" presName="sp" presStyleCnt="0"/>
      <dgm:spPr/>
    </dgm:pt>
    <dgm:pt modelId="{B829675B-31F2-4D99-B53A-84AC4D1B7161}" type="pres">
      <dgm:prSet presAssocID="{AA614090-E8EF-4AD3-9A40-9B7229B997BD}" presName="linNode" presStyleCnt="0"/>
      <dgm:spPr/>
    </dgm:pt>
    <dgm:pt modelId="{B59A6269-A71D-4A23-86DD-1C40F03A3D4A}" type="pres">
      <dgm:prSet presAssocID="{AA614090-E8EF-4AD3-9A40-9B7229B997BD}" presName="parentText" presStyleLbl="node1" presStyleIdx="1" presStyleCnt="5" custScaleX="61250">
        <dgm:presLayoutVars>
          <dgm:chMax val="1"/>
          <dgm:bulletEnabled val="1"/>
        </dgm:presLayoutVars>
      </dgm:prSet>
      <dgm:spPr/>
    </dgm:pt>
    <dgm:pt modelId="{43783897-8464-477D-B946-2FC3A5441F89}" type="pres">
      <dgm:prSet presAssocID="{AA614090-E8EF-4AD3-9A40-9B7229B997BD}" presName="descendantText" presStyleLbl="alignAccFollowNode1" presStyleIdx="1" presStyleCnt="5">
        <dgm:presLayoutVars>
          <dgm:bulletEnabled val="1"/>
        </dgm:presLayoutVars>
      </dgm:prSet>
      <dgm:spPr/>
    </dgm:pt>
    <dgm:pt modelId="{B26A749D-134C-4E57-AE3D-439ADA173393}" type="pres">
      <dgm:prSet presAssocID="{516681B2-A426-4824-8EC6-BE12DDB2B9FF}" presName="sp" presStyleCnt="0"/>
      <dgm:spPr/>
    </dgm:pt>
    <dgm:pt modelId="{1DC03AB8-0DEB-46FA-9781-05E2C68C9860}" type="pres">
      <dgm:prSet presAssocID="{D77AC99C-52FE-4DB1-A971-1036623A8E40}" presName="linNode" presStyleCnt="0"/>
      <dgm:spPr/>
    </dgm:pt>
    <dgm:pt modelId="{04DF0CE5-8254-4E01-9B0B-E2F65BC0800E}" type="pres">
      <dgm:prSet presAssocID="{D77AC99C-52FE-4DB1-A971-1036623A8E40}" presName="parentText" presStyleLbl="node1" presStyleIdx="2" presStyleCnt="5" custScaleX="61250">
        <dgm:presLayoutVars>
          <dgm:chMax val="1"/>
          <dgm:bulletEnabled val="1"/>
        </dgm:presLayoutVars>
      </dgm:prSet>
      <dgm:spPr/>
    </dgm:pt>
    <dgm:pt modelId="{62543F2B-5D46-4335-8118-3608E7EEA729}" type="pres">
      <dgm:prSet presAssocID="{D77AC99C-52FE-4DB1-A971-1036623A8E40}" presName="descendantText" presStyleLbl="alignAccFollowNode1" presStyleIdx="2" presStyleCnt="5">
        <dgm:presLayoutVars>
          <dgm:bulletEnabled val="1"/>
        </dgm:presLayoutVars>
      </dgm:prSet>
      <dgm:spPr/>
    </dgm:pt>
    <dgm:pt modelId="{DEC0DC3D-834E-4260-A5AE-2A3B0461B208}" type="pres">
      <dgm:prSet presAssocID="{530EEA48-C736-4AD4-A984-68F3081CCD2C}" presName="sp" presStyleCnt="0"/>
      <dgm:spPr/>
    </dgm:pt>
    <dgm:pt modelId="{0862639B-436B-4432-BE94-2FE84583EB65}" type="pres">
      <dgm:prSet presAssocID="{0548A298-87A7-494E-90C2-A1B0C4F207DE}" presName="linNode" presStyleCnt="0"/>
      <dgm:spPr/>
    </dgm:pt>
    <dgm:pt modelId="{F1F8ED66-5A69-41A7-BE47-95838D3A8EA4}" type="pres">
      <dgm:prSet presAssocID="{0548A298-87A7-494E-90C2-A1B0C4F207DE}" presName="parentText" presStyleLbl="node1" presStyleIdx="3" presStyleCnt="5" custScaleX="61250">
        <dgm:presLayoutVars>
          <dgm:chMax val="1"/>
          <dgm:bulletEnabled val="1"/>
        </dgm:presLayoutVars>
      </dgm:prSet>
      <dgm:spPr/>
    </dgm:pt>
    <dgm:pt modelId="{788FCAD1-D2B0-42FF-85EA-856B19A930A8}" type="pres">
      <dgm:prSet presAssocID="{0548A298-87A7-494E-90C2-A1B0C4F207DE}" presName="descendantText" presStyleLbl="alignAccFollowNode1" presStyleIdx="3" presStyleCnt="5">
        <dgm:presLayoutVars>
          <dgm:bulletEnabled val="1"/>
        </dgm:presLayoutVars>
      </dgm:prSet>
      <dgm:spPr/>
    </dgm:pt>
    <dgm:pt modelId="{0070A9D8-58BC-463D-B3E1-52BA9DC94591}" type="pres">
      <dgm:prSet presAssocID="{4F5B0EB4-BB67-487C-8B22-A25AB928FE31}" presName="sp" presStyleCnt="0"/>
      <dgm:spPr/>
    </dgm:pt>
    <dgm:pt modelId="{4A187B7D-B7EB-4EF0-A273-87E09B8EA6BB}" type="pres">
      <dgm:prSet presAssocID="{3FBD27A1-BF48-4B31-AC8D-A9C856CD68C6}" presName="linNode" presStyleCnt="0"/>
      <dgm:spPr/>
    </dgm:pt>
    <dgm:pt modelId="{EDC69799-E726-4CB6-9C11-9A71CD44E1EE}" type="pres">
      <dgm:prSet presAssocID="{3FBD27A1-BF48-4B31-AC8D-A9C856CD68C6}" presName="parentText" presStyleLbl="node1" presStyleIdx="4" presStyleCnt="5" custScaleX="61250">
        <dgm:presLayoutVars>
          <dgm:chMax val="1"/>
          <dgm:bulletEnabled val="1"/>
        </dgm:presLayoutVars>
      </dgm:prSet>
      <dgm:spPr/>
    </dgm:pt>
    <dgm:pt modelId="{3B8E0CEB-2974-4E60-AFF4-D00C6086FFBD}" type="pres">
      <dgm:prSet presAssocID="{3FBD27A1-BF48-4B31-AC8D-A9C856CD68C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2333200-780E-4D05-BC5F-4A065D08267E}" srcId="{D77AC99C-52FE-4DB1-A971-1036623A8E40}" destId="{2F4D2C50-405D-46C7-ABF8-414BCE6E205F}" srcOrd="0" destOrd="0" parTransId="{BBCA5D54-E473-4EF7-AB70-9DD758071CFE}" sibTransId="{BF19A39B-7698-499A-A2AB-E0954CA60E61}"/>
    <dgm:cxn modelId="{CB17D916-6389-4B39-ACF7-58BEE36B1C80}" srcId="{0548A298-87A7-494E-90C2-A1B0C4F207DE}" destId="{0EF00032-CCA1-4E29-BF40-1D8B33F577D0}" srcOrd="0" destOrd="0" parTransId="{B5B652A7-A0F6-47F0-A841-2AA60B541DAB}" sibTransId="{81D3151E-7A41-499C-8482-B23AA570A063}"/>
    <dgm:cxn modelId="{58B4BB1C-1AF3-40C0-9915-5395CB2E3083}" type="presOf" srcId="{66B48AA3-46D6-4027-AA5F-31B47AFD6AE7}" destId="{3B8E0CEB-2974-4E60-AFF4-D00C6086FFBD}" srcOrd="0" destOrd="0" presId="urn:microsoft.com/office/officeart/2005/8/layout/vList5"/>
    <dgm:cxn modelId="{4AC37421-BB62-41F7-B74D-5C00CFD965A5}" srcId="{AA614090-E8EF-4AD3-9A40-9B7229B997BD}" destId="{626EC1A1-80E2-4B1D-8349-1B39B6CAADD7}" srcOrd="0" destOrd="0" parTransId="{227065FF-9DED-49DD-8F6C-5F28C0A78676}" sibTransId="{2C22ECBF-3DE0-4108-8069-5EF6F92752D4}"/>
    <dgm:cxn modelId="{D4913323-786D-4093-9345-71BAADB7E4F3}" type="presOf" srcId="{626EC1A1-80E2-4B1D-8349-1B39B6CAADD7}" destId="{43783897-8464-477D-B946-2FC3A5441F89}" srcOrd="0" destOrd="0" presId="urn:microsoft.com/office/officeart/2005/8/layout/vList5"/>
    <dgm:cxn modelId="{DFF9462D-AA7A-49C1-BB67-B2BD1862868E}" srcId="{B4FAFF7C-169A-4F69-855E-C78693B4813E}" destId="{3FBD27A1-BF48-4B31-AC8D-A9C856CD68C6}" srcOrd="4" destOrd="0" parTransId="{7815BBB3-1E32-4BE0-B3CD-D896E0F36710}" sibTransId="{41E78F46-CEFF-44C8-AFFD-A13BCE0DB4F1}"/>
    <dgm:cxn modelId="{56409932-3E97-401A-8DF2-C9CC2182ED4F}" type="presOf" srcId="{6897E277-9F38-432A-B655-84110F19BCE4}" destId="{691733C7-D601-4F72-84AC-A03568A0F1F7}" srcOrd="0" destOrd="0" presId="urn:microsoft.com/office/officeart/2005/8/layout/vList5"/>
    <dgm:cxn modelId="{E83BF469-A9C9-45B7-889C-840CD7202AE9}" type="presOf" srcId="{3FBD27A1-BF48-4B31-AC8D-A9C856CD68C6}" destId="{EDC69799-E726-4CB6-9C11-9A71CD44E1EE}" srcOrd="0" destOrd="0" presId="urn:microsoft.com/office/officeart/2005/8/layout/vList5"/>
    <dgm:cxn modelId="{CD79906F-2C85-4739-B555-8EEC3AA5A5E6}" type="presOf" srcId="{0EF00032-CCA1-4E29-BF40-1D8B33F577D0}" destId="{788FCAD1-D2B0-42FF-85EA-856B19A930A8}" srcOrd="0" destOrd="0" presId="urn:microsoft.com/office/officeart/2005/8/layout/vList5"/>
    <dgm:cxn modelId="{8929907E-401C-47DD-8008-5B74EDB7ABB3}" type="presOf" srcId="{2F4D2C50-405D-46C7-ABF8-414BCE6E205F}" destId="{62543F2B-5D46-4335-8118-3608E7EEA729}" srcOrd="0" destOrd="0" presId="urn:microsoft.com/office/officeart/2005/8/layout/vList5"/>
    <dgm:cxn modelId="{E1440981-021A-40F6-8FC1-85E7A8A28374}" type="presOf" srcId="{874648B9-4E92-4EC2-B672-1A9B8EA0363C}" destId="{A9BD8BD3-41B8-4D70-A9D8-EDDAC13F1821}" srcOrd="0" destOrd="0" presId="urn:microsoft.com/office/officeart/2005/8/layout/vList5"/>
    <dgm:cxn modelId="{0B2F8A81-09E1-4EDA-8DEE-110C47F40196}" type="presOf" srcId="{0548A298-87A7-494E-90C2-A1B0C4F207DE}" destId="{F1F8ED66-5A69-41A7-BE47-95838D3A8EA4}" srcOrd="0" destOrd="0" presId="urn:microsoft.com/office/officeart/2005/8/layout/vList5"/>
    <dgm:cxn modelId="{E5C4DC82-4061-4B15-AD87-38EB23BB2344}" type="presOf" srcId="{B4FAFF7C-169A-4F69-855E-C78693B4813E}" destId="{CAA94E86-2FC1-4793-9ADB-6196D89F9571}" srcOrd="0" destOrd="0" presId="urn:microsoft.com/office/officeart/2005/8/layout/vList5"/>
    <dgm:cxn modelId="{B31DAC94-A004-4175-B7ED-8396CC96508F}" srcId="{3FBD27A1-BF48-4B31-AC8D-A9C856CD68C6}" destId="{66B48AA3-46D6-4027-AA5F-31B47AFD6AE7}" srcOrd="0" destOrd="0" parTransId="{8B840B23-802C-4E46-90FF-922841814135}" sibTransId="{3924A86D-9677-4213-867C-624003E77E36}"/>
    <dgm:cxn modelId="{A20E5B9B-E65B-4CE6-A9B5-AB4415C24EE8}" srcId="{874648B9-4E92-4EC2-B672-1A9B8EA0363C}" destId="{6897E277-9F38-432A-B655-84110F19BCE4}" srcOrd="0" destOrd="0" parTransId="{FBA8DB06-3217-4225-B636-49400829E58B}" sibTransId="{0A7E5723-0114-49D2-B84B-55FF1A59ABF9}"/>
    <dgm:cxn modelId="{47B99EAB-BA97-4A7B-B648-D559887ED091}" type="presOf" srcId="{AA614090-E8EF-4AD3-9A40-9B7229B997BD}" destId="{B59A6269-A71D-4A23-86DD-1C40F03A3D4A}" srcOrd="0" destOrd="0" presId="urn:microsoft.com/office/officeart/2005/8/layout/vList5"/>
    <dgm:cxn modelId="{F66985AD-80A7-4700-B5A8-5247F74240C2}" srcId="{B4FAFF7C-169A-4F69-855E-C78693B4813E}" destId="{0548A298-87A7-494E-90C2-A1B0C4F207DE}" srcOrd="3" destOrd="0" parTransId="{C393DA11-6F55-4D42-A2AA-B7CF55659EA8}" sibTransId="{4F5B0EB4-BB67-487C-8B22-A25AB928FE31}"/>
    <dgm:cxn modelId="{3D293CBF-F418-4883-909E-FD575A5FEBEB}" srcId="{B4FAFF7C-169A-4F69-855E-C78693B4813E}" destId="{D77AC99C-52FE-4DB1-A971-1036623A8E40}" srcOrd="2" destOrd="0" parTransId="{3E51B5CA-0E57-40CF-8EDA-FD31C54262CA}" sibTransId="{530EEA48-C736-4AD4-A984-68F3081CCD2C}"/>
    <dgm:cxn modelId="{EC0C53C7-9282-4BCD-AAEB-4743AC8580C0}" type="presOf" srcId="{D77AC99C-52FE-4DB1-A971-1036623A8E40}" destId="{04DF0CE5-8254-4E01-9B0B-E2F65BC0800E}" srcOrd="0" destOrd="0" presId="urn:microsoft.com/office/officeart/2005/8/layout/vList5"/>
    <dgm:cxn modelId="{6BD9D5C7-E449-43B3-B6A3-E42E897AF064}" srcId="{B4FAFF7C-169A-4F69-855E-C78693B4813E}" destId="{AA614090-E8EF-4AD3-9A40-9B7229B997BD}" srcOrd="1" destOrd="0" parTransId="{E10319A1-5ACB-4BD1-B3B4-ED3DF2F1E1F8}" sibTransId="{516681B2-A426-4824-8EC6-BE12DDB2B9FF}"/>
    <dgm:cxn modelId="{1A6F9AE5-6CDF-43CC-92A8-A33759479BF9}" srcId="{B4FAFF7C-169A-4F69-855E-C78693B4813E}" destId="{874648B9-4E92-4EC2-B672-1A9B8EA0363C}" srcOrd="0" destOrd="0" parTransId="{4B675491-D2A9-416C-ABAE-87D160D6E473}" sibTransId="{62F6205B-9BEB-40C6-BDF1-6B938175EAB0}"/>
    <dgm:cxn modelId="{DE331245-D2C8-4F3C-BD9D-1FF3CEF43933}" type="presParOf" srcId="{CAA94E86-2FC1-4793-9ADB-6196D89F9571}" destId="{F72CB11F-49B4-49A6-999E-C67D3BF41DFF}" srcOrd="0" destOrd="0" presId="urn:microsoft.com/office/officeart/2005/8/layout/vList5"/>
    <dgm:cxn modelId="{C83772AB-DCDB-4439-9E1A-AE2B436B5611}" type="presParOf" srcId="{F72CB11F-49B4-49A6-999E-C67D3BF41DFF}" destId="{A9BD8BD3-41B8-4D70-A9D8-EDDAC13F1821}" srcOrd="0" destOrd="0" presId="urn:microsoft.com/office/officeart/2005/8/layout/vList5"/>
    <dgm:cxn modelId="{837411C1-6A68-4DA2-80CC-043F29719790}" type="presParOf" srcId="{F72CB11F-49B4-49A6-999E-C67D3BF41DFF}" destId="{691733C7-D601-4F72-84AC-A03568A0F1F7}" srcOrd="1" destOrd="0" presId="urn:microsoft.com/office/officeart/2005/8/layout/vList5"/>
    <dgm:cxn modelId="{BD785E8C-232C-4F9A-BE0C-10E6D63ADE30}" type="presParOf" srcId="{CAA94E86-2FC1-4793-9ADB-6196D89F9571}" destId="{F79B9289-3F4B-428E-B505-9A062D71F716}" srcOrd="1" destOrd="0" presId="urn:microsoft.com/office/officeart/2005/8/layout/vList5"/>
    <dgm:cxn modelId="{945316C3-3F7A-448A-94FD-5A96FE32C520}" type="presParOf" srcId="{CAA94E86-2FC1-4793-9ADB-6196D89F9571}" destId="{B829675B-31F2-4D99-B53A-84AC4D1B7161}" srcOrd="2" destOrd="0" presId="urn:microsoft.com/office/officeart/2005/8/layout/vList5"/>
    <dgm:cxn modelId="{4CFABDAF-9F24-4C4D-AD78-B1335EE34071}" type="presParOf" srcId="{B829675B-31F2-4D99-B53A-84AC4D1B7161}" destId="{B59A6269-A71D-4A23-86DD-1C40F03A3D4A}" srcOrd="0" destOrd="0" presId="urn:microsoft.com/office/officeart/2005/8/layout/vList5"/>
    <dgm:cxn modelId="{38896903-E4A9-41A5-881B-E7DB57F246DA}" type="presParOf" srcId="{B829675B-31F2-4D99-B53A-84AC4D1B7161}" destId="{43783897-8464-477D-B946-2FC3A5441F89}" srcOrd="1" destOrd="0" presId="urn:microsoft.com/office/officeart/2005/8/layout/vList5"/>
    <dgm:cxn modelId="{93852650-9216-4482-8E63-D1D0F38D5C83}" type="presParOf" srcId="{CAA94E86-2FC1-4793-9ADB-6196D89F9571}" destId="{B26A749D-134C-4E57-AE3D-439ADA173393}" srcOrd="3" destOrd="0" presId="urn:microsoft.com/office/officeart/2005/8/layout/vList5"/>
    <dgm:cxn modelId="{3C5231AA-6A00-4203-A218-EED57697C2CB}" type="presParOf" srcId="{CAA94E86-2FC1-4793-9ADB-6196D89F9571}" destId="{1DC03AB8-0DEB-46FA-9781-05E2C68C9860}" srcOrd="4" destOrd="0" presId="urn:microsoft.com/office/officeart/2005/8/layout/vList5"/>
    <dgm:cxn modelId="{E8CF2E29-DB9A-4D03-A574-EF6B8FC6D877}" type="presParOf" srcId="{1DC03AB8-0DEB-46FA-9781-05E2C68C9860}" destId="{04DF0CE5-8254-4E01-9B0B-E2F65BC0800E}" srcOrd="0" destOrd="0" presId="urn:microsoft.com/office/officeart/2005/8/layout/vList5"/>
    <dgm:cxn modelId="{BFAB6852-CFCC-40B2-A768-FCA2E6809FC7}" type="presParOf" srcId="{1DC03AB8-0DEB-46FA-9781-05E2C68C9860}" destId="{62543F2B-5D46-4335-8118-3608E7EEA729}" srcOrd="1" destOrd="0" presId="urn:microsoft.com/office/officeart/2005/8/layout/vList5"/>
    <dgm:cxn modelId="{DD3076EB-082A-4276-862B-E670860D771C}" type="presParOf" srcId="{CAA94E86-2FC1-4793-9ADB-6196D89F9571}" destId="{DEC0DC3D-834E-4260-A5AE-2A3B0461B208}" srcOrd="5" destOrd="0" presId="urn:microsoft.com/office/officeart/2005/8/layout/vList5"/>
    <dgm:cxn modelId="{A82987BB-46FD-45F2-B109-F86F88D61A78}" type="presParOf" srcId="{CAA94E86-2FC1-4793-9ADB-6196D89F9571}" destId="{0862639B-436B-4432-BE94-2FE84583EB65}" srcOrd="6" destOrd="0" presId="urn:microsoft.com/office/officeart/2005/8/layout/vList5"/>
    <dgm:cxn modelId="{2E790D47-2268-48EB-9253-D9CFFD5A5287}" type="presParOf" srcId="{0862639B-436B-4432-BE94-2FE84583EB65}" destId="{F1F8ED66-5A69-41A7-BE47-95838D3A8EA4}" srcOrd="0" destOrd="0" presId="urn:microsoft.com/office/officeart/2005/8/layout/vList5"/>
    <dgm:cxn modelId="{F513C275-85BE-421E-B370-2A03C3AC2A03}" type="presParOf" srcId="{0862639B-436B-4432-BE94-2FE84583EB65}" destId="{788FCAD1-D2B0-42FF-85EA-856B19A930A8}" srcOrd="1" destOrd="0" presId="urn:microsoft.com/office/officeart/2005/8/layout/vList5"/>
    <dgm:cxn modelId="{C6FFBAEC-8C7C-4D7F-B845-865DC4C77CDF}" type="presParOf" srcId="{CAA94E86-2FC1-4793-9ADB-6196D89F9571}" destId="{0070A9D8-58BC-463D-B3E1-52BA9DC94591}" srcOrd="7" destOrd="0" presId="urn:microsoft.com/office/officeart/2005/8/layout/vList5"/>
    <dgm:cxn modelId="{635F7897-77F4-48C2-A114-32173E325CCF}" type="presParOf" srcId="{CAA94E86-2FC1-4793-9ADB-6196D89F9571}" destId="{4A187B7D-B7EB-4EF0-A273-87E09B8EA6BB}" srcOrd="8" destOrd="0" presId="urn:microsoft.com/office/officeart/2005/8/layout/vList5"/>
    <dgm:cxn modelId="{24261D80-2C17-444C-BDAC-35E9136561D5}" type="presParOf" srcId="{4A187B7D-B7EB-4EF0-A273-87E09B8EA6BB}" destId="{EDC69799-E726-4CB6-9C11-9A71CD44E1EE}" srcOrd="0" destOrd="0" presId="urn:microsoft.com/office/officeart/2005/8/layout/vList5"/>
    <dgm:cxn modelId="{6D7BD561-450D-4F3F-8587-694E50CF2B80}" type="presParOf" srcId="{4A187B7D-B7EB-4EF0-A273-87E09B8EA6BB}" destId="{3B8E0CEB-2974-4E60-AFF4-D00C6086FF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FAFF7C-169A-4F69-855E-C78693B4813E}" type="doc">
      <dgm:prSet loTypeId="urn:microsoft.com/office/officeart/2005/8/layout/vList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874648B9-4E92-4EC2-B672-1A9B8EA0363C}">
      <dgm:prSet phldrT="[텍스트]" custT="1"/>
      <dgm:spPr/>
      <dgm:t>
        <a:bodyPr/>
        <a:lstStyle/>
        <a:p>
          <a:pPr latinLnBrk="1"/>
          <a:r>
            <a:rPr lang="en-US" altLang="ko-KR" sz="3200" dirty="0"/>
            <a:t>Windows10</a:t>
          </a:r>
          <a:endParaRPr lang="ko-KR" altLang="en-US" sz="3200" dirty="0"/>
        </a:p>
      </dgm:t>
    </dgm:pt>
    <dgm:pt modelId="{4B675491-D2A9-416C-ABAE-87D160D6E473}" type="parTrans" cxnId="{1A6F9AE5-6CDF-43CC-92A8-A33759479BF9}">
      <dgm:prSet/>
      <dgm:spPr/>
      <dgm:t>
        <a:bodyPr/>
        <a:lstStyle/>
        <a:p>
          <a:pPr latinLnBrk="1"/>
          <a:endParaRPr lang="ko-KR" altLang="en-US"/>
        </a:p>
      </dgm:t>
    </dgm:pt>
    <dgm:pt modelId="{62F6205B-9BEB-40C6-BDF1-6B938175EAB0}" type="sibTrans" cxnId="{1A6F9AE5-6CDF-43CC-92A8-A33759479BF9}">
      <dgm:prSet/>
      <dgm:spPr/>
      <dgm:t>
        <a:bodyPr/>
        <a:lstStyle/>
        <a:p>
          <a:pPr latinLnBrk="1"/>
          <a:endParaRPr lang="ko-KR" altLang="en-US"/>
        </a:p>
      </dgm:t>
    </dgm:pt>
    <dgm:pt modelId="{F1F7358F-17B6-4779-8941-6D4856180C7A}">
      <dgm:prSet phldrT="[텍스트]" custT="1"/>
      <dgm:spPr/>
      <dgm:t>
        <a:bodyPr/>
        <a:lstStyle/>
        <a:p>
          <a:pPr latinLnBrk="1"/>
          <a:r>
            <a:rPr lang="en-US" altLang="ko-KR" sz="3200" dirty="0"/>
            <a:t>ApacheTomcat-8.5.77</a:t>
          </a:r>
          <a:endParaRPr lang="ko-KR" altLang="en-US" sz="3200" dirty="0"/>
        </a:p>
      </dgm:t>
    </dgm:pt>
    <dgm:pt modelId="{578AF210-B5AA-4F1E-B718-3F4123FB5EB7}" type="parTrans" cxnId="{3822C135-8864-409F-BA84-6556AEE5A19F}">
      <dgm:prSet/>
      <dgm:spPr/>
      <dgm:t>
        <a:bodyPr/>
        <a:lstStyle/>
        <a:p>
          <a:pPr latinLnBrk="1"/>
          <a:endParaRPr lang="ko-KR" altLang="en-US"/>
        </a:p>
      </dgm:t>
    </dgm:pt>
    <dgm:pt modelId="{D91B1C31-BD01-4896-80A2-A4A50C3F513E}" type="sibTrans" cxnId="{3822C135-8864-409F-BA84-6556AEE5A19F}">
      <dgm:prSet/>
      <dgm:spPr/>
      <dgm:t>
        <a:bodyPr/>
        <a:lstStyle/>
        <a:p>
          <a:pPr latinLnBrk="1"/>
          <a:endParaRPr lang="ko-KR" altLang="en-US"/>
        </a:p>
      </dgm:t>
    </dgm:pt>
    <dgm:pt modelId="{780BFFAA-F0A8-4C6C-8059-3C1DB9F9F050}">
      <dgm:prSet phldrT="[텍스트]" custT="1"/>
      <dgm:spPr/>
      <dgm:t>
        <a:bodyPr/>
        <a:lstStyle/>
        <a:p>
          <a:pPr latinLnBrk="1"/>
          <a:r>
            <a:rPr lang="en-US" altLang="ko-KR" sz="3200" dirty="0"/>
            <a:t>Google Chrome</a:t>
          </a:r>
          <a:endParaRPr lang="ko-KR" altLang="en-US" sz="3200" dirty="0"/>
        </a:p>
      </dgm:t>
    </dgm:pt>
    <dgm:pt modelId="{6F3608F2-F2E1-410C-A8E9-4DE41BFED4C4}" type="parTrans" cxnId="{EC3CC5DC-938E-4C94-A6B5-D5EC8B314DF9}">
      <dgm:prSet/>
      <dgm:spPr/>
      <dgm:t>
        <a:bodyPr/>
        <a:lstStyle/>
        <a:p>
          <a:pPr latinLnBrk="1"/>
          <a:endParaRPr lang="ko-KR" altLang="en-US"/>
        </a:p>
      </dgm:t>
    </dgm:pt>
    <dgm:pt modelId="{CC77F2F7-9148-4A26-BDB3-3498105D6BBD}" type="sibTrans" cxnId="{EC3CC5DC-938E-4C94-A6B5-D5EC8B314DF9}">
      <dgm:prSet/>
      <dgm:spPr/>
      <dgm:t>
        <a:bodyPr/>
        <a:lstStyle/>
        <a:p>
          <a:pPr latinLnBrk="1"/>
          <a:endParaRPr lang="ko-KR" altLang="en-US"/>
        </a:p>
      </dgm:t>
    </dgm:pt>
    <dgm:pt modelId="{88AAD524-3F15-42F0-832F-3A1A138EB4FD}">
      <dgm:prSet phldrT="[텍스트]" custT="1"/>
      <dgm:spPr/>
      <dgm:t>
        <a:bodyPr/>
        <a:lstStyle/>
        <a:p>
          <a:pPr latinLnBrk="1"/>
          <a:r>
            <a:rPr lang="en-US" altLang="ko-KR" sz="3200" dirty="0"/>
            <a:t>Java</a:t>
          </a:r>
          <a:r>
            <a:rPr lang="en-US" altLang="ko-KR" sz="1600" dirty="0"/>
            <a:t>(11.0.14)</a:t>
          </a:r>
          <a:r>
            <a:rPr lang="en-US" altLang="ko-KR" sz="3200" dirty="0"/>
            <a:t>, JavaScript</a:t>
          </a:r>
          <a:r>
            <a:rPr lang="en-US" altLang="ko-KR" sz="1600" dirty="0"/>
            <a:t>(1.7)</a:t>
          </a:r>
          <a:r>
            <a:rPr lang="en-US" altLang="ko-KR" sz="3200" dirty="0"/>
            <a:t>, HTML</a:t>
          </a:r>
          <a:r>
            <a:rPr lang="en-US" altLang="ko-KR" sz="1600" dirty="0"/>
            <a:t>(5 / 4.01)</a:t>
          </a:r>
          <a:endParaRPr lang="ko-KR" altLang="en-US" sz="1600" dirty="0"/>
        </a:p>
      </dgm:t>
    </dgm:pt>
    <dgm:pt modelId="{F4FBC0AD-D694-4FEB-8E63-22A2CF561958}" type="parTrans" cxnId="{25A84111-7904-4FB2-A643-C0DF14B28286}">
      <dgm:prSet/>
      <dgm:spPr/>
      <dgm:t>
        <a:bodyPr/>
        <a:lstStyle/>
        <a:p>
          <a:pPr latinLnBrk="1"/>
          <a:endParaRPr lang="ko-KR" altLang="en-US"/>
        </a:p>
      </dgm:t>
    </dgm:pt>
    <dgm:pt modelId="{F549000B-80D1-4384-8260-CB521DE2B1A9}" type="sibTrans" cxnId="{25A84111-7904-4FB2-A643-C0DF14B28286}">
      <dgm:prSet/>
      <dgm:spPr/>
      <dgm:t>
        <a:bodyPr/>
        <a:lstStyle/>
        <a:p>
          <a:pPr latinLnBrk="1"/>
          <a:endParaRPr lang="ko-KR" altLang="en-US"/>
        </a:p>
      </dgm:t>
    </dgm:pt>
    <dgm:pt modelId="{3FBD27A1-BF48-4B31-AC8D-A9C856CD68C6}">
      <dgm:prSet phldrT="[텍스트]" custT="1"/>
      <dgm:spPr/>
      <dgm:t>
        <a:bodyPr/>
        <a:lstStyle/>
        <a:p>
          <a:pPr latinLnBrk="1"/>
          <a:r>
            <a:rPr lang="en-US" altLang="ko-KR" sz="2800" dirty="0"/>
            <a:t>Eclipse</a:t>
          </a:r>
          <a:r>
            <a:rPr lang="en-US" altLang="ko-KR" sz="1400" dirty="0"/>
            <a:t>(2021-12 (4.22.0))</a:t>
          </a:r>
          <a:r>
            <a:rPr lang="en-US" altLang="ko-KR" sz="2800" dirty="0"/>
            <a:t>, </a:t>
          </a:r>
          <a:r>
            <a:rPr lang="en-US" altLang="ko-KR" sz="2800" dirty="0" err="1"/>
            <a:t>SQLdeveloper</a:t>
          </a:r>
          <a:r>
            <a:rPr lang="en-US" altLang="ko-KR" sz="1400" dirty="0"/>
            <a:t>(21.4.3.063)</a:t>
          </a:r>
          <a:r>
            <a:rPr lang="en-US" altLang="ko-KR" sz="2800" dirty="0"/>
            <a:t>, </a:t>
          </a:r>
          <a:r>
            <a:rPr lang="en-US" altLang="ko-KR" sz="2800" dirty="0" err="1"/>
            <a:t>sqlgate</a:t>
          </a:r>
          <a:endParaRPr lang="ko-KR" altLang="en-US" sz="2800" dirty="0"/>
        </a:p>
      </dgm:t>
    </dgm:pt>
    <dgm:pt modelId="{7815BBB3-1E32-4BE0-B3CD-D896E0F36710}" type="parTrans" cxnId="{DFF9462D-AA7A-49C1-BB67-B2BD1862868E}">
      <dgm:prSet/>
      <dgm:spPr/>
      <dgm:t>
        <a:bodyPr/>
        <a:lstStyle/>
        <a:p>
          <a:pPr latinLnBrk="1"/>
          <a:endParaRPr lang="ko-KR" altLang="en-US"/>
        </a:p>
      </dgm:t>
    </dgm:pt>
    <dgm:pt modelId="{41E78F46-CEFF-44C8-AFFD-A13BCE0DB4F1}" type="sibTrans" cxnId="{DFF9462D-AA7A-49C1-BB67-B2BD1862868E}">
      <dgm:prSet/>
      <dgm:spPr/>
      <dgm:t>
        <a:bodyPr/>
        <a:lstStyle/>
        <a:p>
          <a:pPr latinLnBrk="1"/>
          <a:endParaRPr lang="ko-KR" altLang="en-US"/>
        </a:p>
      </dgm:t>
    </dgm:pt>
    <dgm:pt modelId="{65E7D0C1-C0CB-43DE-8396-E57F7B17E9A0}">
      <dgm:prSet phldrT="[텍스트]" custT="1"/>
      <dgm:spPr/>
      <dgm:t>
        <a:bodyPr/>
        <a:lstStyle/>
        <a:p>
          <a:pPr latinLnBrk="1"/>
          <a:r>
            <a:rPr lang="en-US" altLang="ko-KR" sz="3200" dirty="0" err="1"/>
            <a:t>OracleDatabase</a:t>
          </a:r>
          <a:r>
            <a:rPr lang="en-US" altLang="ko-KR" sz="3200" dirty="0"/>
            <a:t> 19C</a:t>
          </a:r>
          <a:endParaRPr lang="ko-KR" altLang="en-US" sz="3200" dirty="0"/>
        </a:p>
      </dgm:t>
    </dgm:pt>
    <dgm:pt modelId="{2B72B80D-5509-495D-81A1-89C80E6148A4}" type="parTrans" cxnId="{65728395-7211-4297-AC8B-919100D88213}">
      <dgm:prSet/>
      <dgm:spPr/>
      <dgm:t>
        <a:bodyPr/>
        <a:lstStyle/>
        <a:p>
          <a:pPr latinLnBrk="1"/>
          <a:endParaRPr lang="ko-KR" altLang="en-US"/>
        </a:p>
      </dgm:t>
    </dgm:pt>
    <dgm:pt modelId="{0F899AD8-86CB-4973-8788-BA6FA15CC72D}" type="sibTrans" cxnId="{65728395-7211-4297-AC8B-919100D88213}">
      <dgm:prSet/>
      <dgm:spPr/>
      <dgm:t>
        <a:bodyPr/>
        <a:lstStyle/>
        <a:p>
          <a:pPr latinLnBrk="1"/>
          <a:endParaRPr lang="ko-KR" altLang="en-US"/>
        </a:p>
      </dgm:t>
    </dgm:pt>
    <dgm:pt modelId="{0B4C5BC7-EB3A-42E3-A834-1852BBDA1BB4}">
      <dgm:prSet phldrT="[텍스트]" custT="1"/>
      <dgm:spPr/>
      <dgm:t>
        <a:bodyPr/>
        <a:lstStyle/>
        <a:p>
          <a:pPr latinLnBrk="1"/>
          <a:r>
            <a:rPr lang="en-US" altLang="ko-KR" sz="3200" dirty="0" err="1"/>
            <a:t>PostCode</a:t>
          </a:r>
          <a:r>
            <a:rPr lang="en-US" altLang="ko-KR" sz="3200" dirty="0"/>
            <a:t> search(DAUM)</a:t>
          </a:r>
          <a:endParaRPr lang="ko-KR" altLang="en-US" sz="3200" dirty="0"/>
        </a:p>
      </dgm:t>
    </dgm:pt>
    <dgm:pt modelId="{1C827EF0-838B-41EA-8A16-D072837BD61F}" type="parTrans" cxnId="{86DA1983-3A95-4DA0-AF43-11D5BBF60F1C}">
      <dgm:prSet/>
      <dgm:spPr/>
      <dgm:t>
        <a:bodyPr/>
        <a:lstStyle/>
        <a:p>
          <a:pPr latinLnBrk="1"/>
          <a:endParaRPr lang="ko-KR" altLang="en-US"/>
        </a:p>
      </dgm:t>
    </dgm:pt>
    <dgm:pt modelId="{D95DB46F-BAF0-4AB1-A22A-E7B7450D6894}" type="sibTrans" cxnId="{86DA1983-3A95-4DA0-AF43-11D5BBF60F1C}">
      <dgm:prSet/>
      <dgm:spPr/>
      <dgm:t>
        <a:bodyPr/>
        <a:lstStyle/>
        <a:p>
          <a:pPr latinLnBrk="1"/>
          <a:endParaRPr lang="ko-KR" altLang="en-US"/>
        </a:p>
      </dgm:t>
    </dgm:pt>
    <dgm:pt modelId="{4F36E648-24F0-4A60-98A4-F8C02CB7B6CE}" type="pres">
      <dgm:prSet presAssocID="{B4FAFF7C-169A-4F69-855E-C78693B4813E}" presName="linear" presStyleCnt="0">
        <dgm:presLayoutVars>
          <dgm:dir/>
          <dgm:resizeHandles val="exact"/>
        </dgm:presLayoutVars>
      </dgm:prSet>
      <dgm:spPr/>
    </dgm:pt>
    <dgm:pt modelId="{12AD3D80-C853-4478-BAE3-C5BB8049D1B0}" type="pres">
      <dgm:prSet presAssocID="{874648B9-4E92-4EC2-B672-1A9B8EA0363C}" presName="comp" presStyleCnt="0"/>
      <dgm:spPr/>
    </dgm:pt>
    <dgm:pt modelId="{6FCAC376-D16E-4474-A5EA-755E48FE00BF}" type="pres">
      <dgm:prSet presAssocID="{874648B9-4E92-4EC2-B672-1A9B8EA0363C}" presName="box" presStyleLbl="node1" presStyleIdx="0" presStyleCnt="7"/>
      <dgm:spPr/>
    </dgm:pt>
    <dgm:pt modelId="{E139C1EF-3812-4C32-8FAD-D1C3D09ADDAD}" type="pres">
      <dgm:prSet presAssocID="{874648B9-4E92-4EC2-B672-1A9B8EA0363C}" presName="img" presStyleLbl="fgImgPlace1" presStyleIdx="0" presStyleCnt="7"/>
      <dgm:spPr/>
    </dgm:pt>
    <dgm:pt modelId="{25838893-9374-4A49-A36B-9E0FE5EDFAE1}" type="pres">
      <dgm:prSet presAssocID="{874648B9-4E92-4EC2-B672-1A9B8EA0363C}" presName="text" presStyleLbl="node1" presStyleIdx="0" presStyleCnt="7">
        <dgm:presLayoutVars>
          <dgm:bulletEnabled val="1"/>
        </dgm:presLayoutVars>
      </dgm:prSet>
      <dgm:spPr/>
    </dgm:pt>
    <dgm:pt modelId="{55A3E65F-098A-48C8-827B-D3F941FEED5C}" type="pres">
      <dgm:prSet presAssocID="{62F6205B-9BEB-40C6-BDF1-6B938175EAB0}" presName="spacer" presStyleCnt="0"/>
      <dgm:spPr/>
    </dgm:pt>
    <dgm:pt modelId="{1AC74309-B17D-4D33-8422-F5FA6D439AC9}" type="pres">
      <dgm:prSet presAssocID="{F1F7358F-17B6-4779-8941-6D4856180C7A}" presName="comp" presStyleCnt="0"/>
      <dgm:spPr/>
    </dgm:pt>
    <dgm:pt modelId="{77E77569-8FBC-4DE8-BA29-DC7DB9BFAE52}" type="pres">
      <dgm:prSet presAssocID="{F1F7358F-17B6-4779-8941-6D4856180C7A}" presName="box" presStyleLbl="node1" presStyleIdx="1" presStyleCnt="7"/>
      <dgm:spPr/>
    </dgm:pt>
    <dgm:pt modelId="{C8FB575D-E952-44CB-B474-473143E4A6CB}" type="pres">
      <dgm:prSet presAssocID="{F1F7358F-17B6-4779-8941-6D4856180C7A}" presName="img" presStyleLbl="fgImgPlace1" presStyleIdx="1" presStyleCnt="7"/>
      <dgm:spPr/>
    </dgm:pt>
    <dgm:pt modelId="{4EA20115-86E6-4093-996A-D6F35FA0AD82}" type="pres">
      <dgm:prSet presAssocID="{F1F7358F-17B6-4779-8941-6D4856180C7A}" presName="text" presStyleLbl="node1" presStyleIdx="1" presStyleCnt="7">
        <dgm:presLayoutVars>
          <dgm:bulletEnabled val="1"/>
        </dgm:presLayoutVars>
      </dgm:prSet>
      <dgm:spPr/>
    </dgm:pt>
    <dgm:pt modelId="{65844B1A-2086-4E3F-B9BB-15EDD6411581}" type="pres">
      <dgm:prSet presAssocID="{D91B1C31-BD01-4896-80A2-A4A50C3F513E}" presName="spacer" presStyleCnt="0"/>
      <dgm:spPr/>
    </dgm:pt>
    <dgm:pt modelId="{3D5B63BE-BF01-4BD1-8F62-41C8D33AF42F}" type="pres">
      <dgm:prSet presAssocID="{780BFFAA-F0A8-4C6C-8059-3C1DB9F9F050}" presName="comp" presStyleCnt="0"/>
      <dgm:spPr/>
    </dgm:pt>
    <dgm:pt modelId="{92FB6F9A-8716-41BB-89F0-DEE98021471C}" type="pres">
      <dgm:prSet presAssocID="{780BFFAA-F0A8-4C6C-8059-3C1DB9F9F050}" presName="box" presStyleLbl="node1" presStyleIdx="2" presStyleCnt="7"/>
      <dgm:spPr/>
    </dgm:pt>
    <dgm:pt modelId="{61BB4A97-11A3-4E41-B81D-325E0D3BB109}" type="pres">
      <dgm:prSet presAssocID="{780BFFAA-F0A8-4C6C-8059-3C1DB9F9F050}" presName="img" presStyleLbl="fgImgPlace1" presStyleIdx="2" presStyleCnt="7"/>
      <dgm:spPr/>
    </dgm:pt>
    <dgm:pt modelId="{D2FC95EA-ADFB-4C56-9642-436DE4A5E65B}" type="pres">
      <dgm:prSet presAssocID="{780BFFAA-F0A8-4C6C-8059-3C1DB9F9F050}" presName="text" presStyleLbl="node1" presStyleIdx="2" presStyleCnt="7">
        <dgm:presLayoutVars>
          <dgm:bulletEnabled val="1"/>
        </dgm:presLayoutVars>
      </dgm:prSet>
      <dgm:spPr/>
    </dgm:pt>
    <dgm:pt modelId="{7C5DCA28-FCF6-46AB-A06B-F38852DDB6D4}" type="pres">
      <dgm:prSet presAssocID="{CC77F2F7-9148-4A26-BDB3-3498105D6BBD}" presName="spacer" presStyleCnt="0"/>
      <dgm:spPr/>
    </dgm:pt>
    <dgm:pt modelId="{A0A2E3CE-6898-494E-B370-DB6E3E95FAF1}" type="pres">
      <dgm:prSet presAssocID="{88AAD524-3F15-42F0-832F-3A1A138EB4FD}" presName="comp" presStyleCnt="0"/>
      <dgm:spPr/>
    </dgm:pt>
    <dgm:pt modelId="{4EF97971-2073-45C7-B301-167492E5FFAE}" type="pres">
      <dgm:prSet presAssocID="{88AAD524-3F15-42F0-832F-3A1A138EB4FD}" presName="box" presStyleLbl="node1" presStyleIdx="3" presStyleCnt="7"/>
      <dgm:spPr/>
    </dgm:pt>
    <dgm:pt modelId="{4F567760-BFAE-49B1-8C4A-B8A7AF776562}" type="pres">
      <dgm:prSet presAssocID="{88AAD524-3F15-42F0-832F-3A1A138EB4FD}" presName="img" presStyleLbl="fgImgPlace1" presStyleIdx="3" presStyleCnt="7"/>
      <dgm:spPr/>
    </dgm:pt>
    <dgm:pt modelId="{4607075A-B141-4AC2-BC5C-186FBDA6E925}" type="pres">
      <dgm:prSet presAssocID="{88AAD524-3F15-42F0-832F-3A1A138EB4FD}" presName="text" presStyleLbl="node1" presStyleIdx="3" presStyleCnt="7">
        <dgm:presLayoutVars>
          <dgm:bulletEnabled val="1"/>
        </dgm:presLayoutVars>
      </dgm:prSet>
      <dgm:spPr/>
    </dgm:pt>
    <dgm:pt modelId="{4DB1C64E-ADEC-4EED-8DAE-058551EC2BE3}" type="pres">
      <dgm:prSet presAssocID="{F549000B-80D1-4384-8260-CB521DE2B1A9}" presName="spacer" presStyleCnt="0"/>
      <dgm:spPr/>
    </dgm:pt>
    <dgm:pt modelId="{BDCE9B02-3549-42EE-95C7-4CFC1031FE80}" type="pres">
      <dgm:prSet presAssocID="{3FBD27A1-BF48-4B31-AC8D-A9C856CD68C6}" presName="comp" presStyleCnt="0"/>
      <dgm:spPr/>
    </dgm:pt>
    <dgm:pt modelId="{F8B5EC49-0377-46EA-B411-309A15BECB32}" type="pres">
      <dgm:prSet presAssocID="{3FBD27A1-BF48-4B31-AC8D-A9C856CD68C6}" presName="box" presStyleLbl="node1" presStyleIdx="4" presStyleCnt="7"/>
      <dgm:spPr/>
    </dgm:pt>
    <dgm:pt modelId="{72C899D9-57D3-4452-B842-073C149FA033}" type="pres">
      <dgm:prSet presAssocID="{3FBD27A1-BF48-4B31-AC8D-A9C856CD68C6}" presName="img" presStyleLbl="fgImgPlace1" presStyleIdx="4" presStyleCnt="7"/>
      <dgm:spPr/>
    </dgm:pt>
    <dgm:pt modelId="{21C13AD3-E7A1-45C9-9A2B-79A83EFD1614}" type="pres">
      <dgm:prSet presAssocID="{3FBD27A1-BF48-4B31-AC8D-A9C856CD68C6}" presName="text" presStyleLbl="node1" presStyleIdx="4" presStyleCnt="7">
        <dgm:presLayoutVars>
          <dgm:bulletEnabled val="1"/>
        </dgm:presLayoutVars>
      </dgm:prSet>
      <dgm:spPr/>
    </dgm:pt>
    <dgm:pt modelId="{C4D9995B-2BA1-4DDC-A2F6-1E35513473D2}" type="pres">
      <dgm:prSet presAssocID="{41E78F46-CEFF-44C8-AFFD-A13BCE0DB4F1}" presName="spacer" presStyleCnt="0"/>
      <dgm:spPr/>
    </dgm:pt>
    <dgm:pt modelId="{CE98F216-715B-47D7-8867-A70654D152AF}" type="pres">
      <dgm:prSet presAssocID="{65E7D0C1-C0CB-43DE-8396-E57F7B17E9A0}" presName="comp" presStyleCnt="0"/>
      <dgm:spPr/>
    </dgm:pt>
    <dgm:pt modelId="{DF44D78D-2D7E-4C31-9E81-7B9DFBBABCAF}" type="pres">
      <dgm:prSet presAssocID="{65E7D0C1-C0CB-43DE-8396-E57F7B17E9A0}" presName="box" presStyleLbl="node1" presStyleIdx="5" presStyleCnt="7"/>
      <dgm:spPr/>
    </dgm:pt>
    <dgm:pt modelId="{D46E2FC3-D700-45D8-975C-C22D496E30FC}" type="pres">
      <dgm:prSet presAssocID="{65E7D0C1-C0CB-43DE-8396-E57F7B17E9A0}" presName="img" presStyleLbl="fgImgPlace1" presStyleIdx="5" presStyleCnt="7"/>
      <dgm:spPr/>
    </dgm:pt>
    <dgm:pt modelId="{6E221AFB-D0E4-419B-9F67-E90F1E79E261}" type="pres">
      <dgm:prSet presAssocID="{65E7D0C1-C0CB-43DE-8396-E57F7B17E9A0}" presName="text" presStyleLbl="node1" presStyleIdx="5" presStyleCnt="7">
        <dgm:presLayoutVars>
          <dgm:bulletEnabled val="1"/>
        </dgm:presLayoutVars>
      </dgm:prSet>
      <dgm:spPr/>
    </dgm:pt>
    <dgm:pt modelId="{870A1C66-C005-408D-B48D-4E8BE70AE13F}" type="pres">
      <dgm:prSet presAssocID="{0F899AD8-86CB-4973-8788-BA6FA15CC72D}" presName="spacer" presStyleCnt="0"/>
      <dgm:spPr/>
    </dgm:pt>
    <dgm:pt modelId="{DDA2EC14-56B4-4E36-9057-75DE03CF3481}" type="pres">
      <dgm:prSet presAssocID="{0B4C5BC7-EB3A-42E3-A834-1852BBDA1BB4}" presName="comp" presStyleCnt="0"/>
      <dgm:spPr/>
    </dgm:pt>
    <dgm:pt modelId="{6F4C9A99-4FB0-4A92-A824-7653C30FA20A}" type="pres">
      <dgm:prSet presAssocID="{0B4C5BC7-EB3A-42E3-A834-1852BBDA1BB4}" presName="box" presStyleLbl="node1" presStyleIdx="6" presStyleCnt="7"/>
      <dgm:spPr/>
    </dgm:pt>
    <dgm:pt modelId="{0762E094-1CA9-4937-8B94-AE1BB99ACFB2}" type="pres">
      <dgm:prSet presAssocID="{0B4C5BC7-EB3A-42E3-A834-1852BBDA1BB4}" presName="img" presStyleLbl="fgImgPlace1" presStyleIdx="6" presStyleCnt="7"/>
      <dgm:spPr/>
    </dgm:pt>
    <dgm:pt modelId="{65D3A192-1C49-43EE-BD65-EB05498F6E48}" type="pres">
      <dgm:prSet presAssocID="{0B4C5BC7-EB3A-42E3-A834-1852BBDA1BB4}" presName="text" presStyleLbl="node1" presStyleIdx="6" presStyleCnt="7">
        <dgm:presLayoutVars>
          <dgm:bulletEnabled val="1"/>
        </dgm:presLayoutVars>
      </dgm:prSet>
      <dgm:spPr/>
    </dgm:pt>
  </dgm:ptLst>
  <dgm:cxnLst>
    <dgm:cxn modelId="{25A84111-7904-4FB2-A643-C0DF14B28286}" srcId="{B4FAFF7C-169A-4F69-855E-C78693B4813E}" destId="{88AAD524-3F15-42F0-832F-3A1A138EB4FD}" srcOrd="3" destOrd="0" parTransId="{F4FBC0AD-D694-4FEB-8E63-22A2CF561958}" sibTransId="{F549000B-80D1-4384-8260-CB521DE2B1A9}"/>
    <dgm:cxn modelId="{3691F411-56B2-4896-B496-AA62DDC3A9A8}" type="presOf" srcId="{65E7D0C1-C0CB-43DE-8396-E57F7B17E9A0}" destId="{6E221AFB-D0E4-419B-9F67-E90F1E79E261}" srcOrd="1" destOrd="0" presId="urn:microsoft.com/office/officeart/2005/8/layout/vList4"/>
    <dgm:cxn modelId="{703B2F15-F405-4044-9C61-FB0638A31231}" type="presOf" srcId="{0B4C5BC7-EB3A-42E3-A834-1852BBDA1BB4}" destId="{6F4C9A99-4FB0-4A92-A824-7653C30FA20A}" srcOrd="0" destOrd="0" presId="urn:microsoft.com/office/officeart/2005/8/layout/vList4"/>
    <dgm:cxn modelId="{DFF9462D-AA7A-49C1-BB67-B2BD1862868E}" srcId="{B4FAFF7C-169A-4F69-855E-C78693B4813E}" destId="{3FBD27A1-BF48-4B31-AC8D-A9C856CD68C6}" srcOrd="4" destOrd="0" parTransId="{7815BBB3-1E32-4BE0-B3CD-D896E0F36710}" sibTransId="{41E78F46-CEFF-44C8-AFFD-A13BCE0DB4F1}"/>
    <dgm:cxn modelId="{3822C135-8864-409F-BA84-6556AEE5A19F}" srcId="{B4FAFF7C-169A-4F69-855E-C78693B4813E}" destId="{F1F7358F-17B6-4779-8941-6D4856180C7A}" srcOrd="1" destOrd="0" parTransId="{578AF210-B5AA-4F1E-B718-3F4123FB5EB7}" sibTransId="{D91B1C31-BD01-4896-80A2-A4A50C3F513E}"/>
    <dgm:cxn modelId="{14EBD268-0D1C-461F-A8E1-1DB3F912B8D6}" type="presOf" srcId="{3FBD27A1-BF48-4B31-AC8D-A9C856CD68C6}" destId="{F8B5EC49-0377-46EA-B411-309A15BECB32}" srcOrd="0" destOrd="0" presId="urn:microsoft.com/office/officeart/2005/8/layout/vList4"/>
    <dgm:cxn modelId="{A13D3C70-BA3C-4A44-8CA4-4537BC063215}" type="presOf" srcId="{F1F7358F-17B6-4779-8941-6D4856180C7A}" destId="{4EA20115-86E6-4093-996A-D6F35FA0AD82}" srcOrd="1" destOrd="0" presId="urn:microsoft.com/office/officeart/2005/8/layout/vList4"/>
    <dgm:cxn modelId="{D8165E71-3871-4CE5-AE40-D8BADDA387EB}" type="presOf" srcId="{F1F7358F-17B6-4779-8941-6D4856180C7A}" destId="{77E77569-8FBC-4DE8-BA29-DC7DB9BFAE52}" srcOrd="0" destOrd="0" presId="urn:microsoft.com/office/officeart/2005/8/layout/vList4"/>
    <dgm:cxn modelId="{84E8E054-B3A4-499F-B97E-023762A4CF0A}" type="presOf" srcId="{65E7D0C1-C0CB-43DE-8396-E57F7B17E9A0}" destId="{DF44D78D-2D7E-4C31-9E81-7B9DFBBABCAF}" srcOrd="0" destOrd="0" presId="urn:microsoft.com/office/officeart/2005/8/layout/vList4"/>
    <dgm:cxn modelId="{C913F082-0A4C-44F5-A8B5-4227FC813EDB}" type="presOf" srcId="{3FBD27A1-BF48-4B31-AC8D-A9C856CD68C6}" destId="{21C13AD3-E7A1-45C9-9A2B-79A83EFD1614}" srcOrd="1" destOrd="0" presId="urn:microsoft.com/office/officeart/2005/8/layout/vList4"/>
    <dgm:cxn modelId="{86DA1983-3A95-4DA0-AF43-11D5BBF60F1C}" srcId="{B4FAFF7C-169A-4F69-855E-C78693B4813E}" destId="{0B4C5BC7-EB3A-42E3-A834-1852BBDA1BB4}" srcOrd="6" destOrd="0" parTransId="{1C827EF0-838B-41EA-8A16-D072837BD61F}" sibTransId="{D95DB46F-BAF0-4AB1-A22A-E7B7450D6894}"/>
    <dgm:cxn modelId="{E17BAD83-0612-4F85-9509-D335173CF2CD}" type="presOf" srcId="{780BFFAA-F0A8-4C6C-8059-3C1DB9F9F050}" destId="{92FB6F9A-8716-41BB-89F0-DEE98021471C}" srcOrd="0" destOrd="0" presId="urn:microsoft.com/office/officeart/2005/8/layout/vList4"/>
    <dgm:cxn modelId="{65728395-7211-4297-AC8B-919100D88213}" srcId="{B4FAFF7C-169A-4F69-855E-C78693B4813E}" destId="{65E7D0C1-C0CB-43DE-8396-E57F7B17E9A0}" srcOrd="5" destOrd="0" parTransId="{2B72B80D-5509-495D-81A1-89C80E6148A4}" sibTransId="{0F899AD8-86CB-4973-8788-BA6FA15CC72D}"/>
    <dgm:cxn modelId="{D5422EAA-D07C-49E2-A5D5-32C07CF49F71}" type="presOf" srcId="{0B4C5BC7-EB3A-42E3-A834-1852BBDA1BB4}" destId="{65D3A192-1C49-43EE-BD65-EB05498F6E48}" srcOrd="1" destOrd="0" presId="urn:microsoft.com/office/officeart/2005/8/layout/vList4"/>
    <dgm:cxn modelId="{76BCF0AC-0CF5-4B7E-9E37-7F0A2E49A3BF}" type="presOf" srcId="{874648B9-4E92-4EC2-B672-1A9B8EA0363C}" destId="{6FCAC376-D16E-4474-A5EA-755E48FE00BF}" srcOrd="0" destOrd="0" presId="urn:microsoft.com/office/officeart/2005/8/layout/vList4"/>
    <dgm:cxn modelId="{094B5BB4-7455-45E2-8D60-DED6CB0E6A88}" type="presOf" srcId="{88AAD524-3F15-42F0-832F-3A1A138EB4FD}" destId="{4EF97971-2073-45C7-B301-167492E5FFAE}" srcOrd="0" destOrd="0" presId="urn:microsoft.com/office/officeart/2005/8/layout/vList4"/>
    <dgm:cxn modelId="{689C2DBE-AAC1-4C42-BA68-FF046EDD6BEE}" type="presOf" srcId="{B4FAFF7C-169A-4F69-855E-C78693B4813E}" destId="{4F36E648-24F0-4A60-98A4-F8C02CB7B6CE}" srcOrd="0" destOrd="0" presId="urn:microsoft.com/office/officeart/2005/8/layout/vList4"/>
    <dgm:cxn modelId="{E54ED9D1-A82B-40BF-BAD3-C943F4DCA8D4}" type="presOf" srcId="{874648B9-4E92-4EC2-B672-1A9B8EA0363C}" destId="{25838893-9374-4A49-A36B-9E0FE5EDFAE1}" srcOrd="1" destOrd="0" presId="urn:microsoft.com/office/officeart/2005/8/layout/vList4"/>
    <dgm:cxn modelId="{D4C161D8-A5CF-4468-8241-72307851EF6D}" type="presOf" srcId="{780BFFAA-F0A8-4C6C-8059-3C1DB9F9F050}" destId="{D2FC95EA-ADFB-4C56-9642-436DE4A5E65B}" srcOrd="1" destOrd="0" presId="urn:microsoft.com/office/officeart/2005/8/layout/vList4"/>
    <dgm:cxn modelId="{EC3CC5DC-938E-4C94-A6B5-D5EC8B314DF9}" srcId="{B4FAFF7C-169A-4F69-855E-C78693B4813E}" destId="{780BFFAA-F0A8-4C6C-8059-3C1DB9F9F050}" srcOrd="2" destOrd="0" parTransId="{6F3608F2-F2E1-410C-A8E9-4DE41BFED4C4}" sibTransId="{CC77F2F7-9148-4A26-BDB3-3498105D6BBD}"/>
    <dgm:cxn modelId="{1A6F9AE5-6CDF-43CC-92A8-A33759479BF9}" srcId="{B4FAFF7C-169A-4F69-855E-C78693B4813E}" destId="{874648B9-4E92-4EC2-B672-1A9B8EA0363C}" srcOrd="0" destOrd="0" parTransId="{4B675491-D2A9-416C-ABAE-87D160D6E473}" sibTransId="{62F6205B-9BEB-40C6-BDF1-6B938175EAB0}"/>
    <dgm:cxn modelId="{CBFE79FF-A60B-4B62-9827-76E1DECA5A8C}" type="presOf" srcId="{88AAD524-3F15-42F0-832F-3A1A138EB4FD}" destId="{4607075A-B141-4AC2-BC5C-186FBDA6E925}" srcOrd="1" destOrd="0" presId="urn:microsoft.com/office/officeart/2005/8/layout/vList4"/>
    <dgm:cxn modelId="{CC388C2E-93B6-4AB7-91E8-AA39E55074E9}" type="presParOf" srcId="{4F36E648-24F0-4A60-98A4-F8C02CB7B6CE}" destId="{12AD3D80-C853-4478-BAE3-C5BB8049D1B0}" srcOrd="0" destOrd="0" presId="urn:microsoft.com/office/officeart/2005/8/layout/vList4"/>
    <dgm:cxn modelId="{A768B9E2-C30F-4260-83C0-4662D03535E0}" type="presParOf" srcId="{12AD3D80-C853-4478-BAE3-C5BB8049D1B0}" destId="{6FCAC376-D16E-4474-A5EA-755E48FE00BF}" srcOrd="0" destOrd="0" presId="urn:microsoft.com/office/officeart/2005/8/layout/vList4"/>
    <dgm:cxn modelId="{1C25320B-B2BB-421B-9F70-711BA8733446}" type="presParOf" srcId="{12AD3D80-C853-4478-BAE3-C5BB8049D1B0}" destId="{E139C1EF-3812-4C32-8FAD-D1C3D09ADDAD}" srcOrd="1" destOrd="0" presId="urn:microsoft.com/office/officeart/2005/8/layout/vList4"/>
    <dgm:cxn modelId="{3E087998-4EA3-4C6E-B176-DB8A8057101A}" type="presParOf" srcId="{12AD3D80-C853-4478-BAE3-C5BB8049D1B0}" destId="{25838893-9374-4A49-A36B-9E0FE5EDFAE1}" srcOrd="2" destOrd="0" presId="urn:microsoft.com/office/officeart/2005/8/layout/vList4"/>
    <dgm:cxn modelId="{00649FBE-42AA-4C01-9654-22D56F9678C5}" type="presParOf" srcId="{4F36E648-24F0-4A60-98A4-F8C02CB7B6CE}" destId="{55A3E65F-098A-48C8-827B-D3F941FEED5C}" srcOrd="1" destOrd="0" presId="urn:microsoft.com/office/officeart/2005/8/layout/vList4"/>
    <dgm:cxn modelId="{BCFB3BF4-6C34-4D7F-8074-F93CE2580C5B}" type="presParOf" srcId="{4F36E648-24F0-4A60-98A4-F8C02CB7B6CE}" destId="{1AC74309-B17D-4D33-8422-F5FA6D439AC9}" srcOrd="2" destOrd="0" presId="urn:microsoft.com/office/officeart/2005/8/layout/vList4"/>
    <dgm:cxn modelId="{1163AB78-DC74-4144-9E70-4AD9A2103A7F}" type="presParOf" srcId="{1AC74309-B17D-4D33-8422-F5FA6D439AC9}" destId="{77E77569-8FBC-4DE8-BA29-DC7DB9BFAE52}" srcOrd="0" destOrd="0" presId="urn:microsoft.com/office/officeart/2005/8/layout/vList4"/>
    <dgm:cxn modelId="{91287E08-88BE-4025-946F-7CAB4B0F9C3C}" type="presParOf" srcId="{1AC74309-B17D-4D33-8422-F5FA6D439AC9}" destId="{C8FB575D-E952-44CB-B474-473143E4A6CB}" srcOrd="1" destOrd="0" presId="urn:microsoft.com/office/officeart/2005/8/layout/vList4"/>
    <dgm:cxn modelId="{3FF9C952-7600-4572-A9F3-0C9717C4475E}" type="presParOf" srcId="{1AC74309-B17D-4D33-8422-F5FA6D439AC9}" destId="{4EA20115-86E6-4093-996A-D6F35FA0AD82}" srcOrd="2" destOrd="0" presId="urn:microsoft.com/office/officeart/2005/8/layout/vList4"/>
    <dgm:cxn modelId="{E68FB28D-3848-4D63-A325-2A500D74FED7}" type="presParOf" srcId="{4F36E648-24F0-4A60-98A4-F8C02CB7B6CE}" destId="{65844B1A-2086-4E3F-B9BB-15EDD6411581}" srcOrd="3" destOrd="0" presId="urn:microsoft.com/office/officeart/2005/8/layout/vList4"/>
    <dgm:cxn modelId="{85945790-B317-4E9A-922E-238AE8069C40}" type="presParOf" srcId="{4F36E648-24F0-4A60-98A4-F8C02CB7B6CE}" destId="{3D5B63BE-BF01-4BD1-8F62-41C8D33AF42F}" srcOrd="4" destOrd="0" presId="urn:microsoft.com/office/officeart/2005/8/layout/vList4"/>
    <dgm:cxn modelId="{56D729AB-2C42-4DA5-9CA2-2814D482A083}" type="presParOf" srcId="{3D5B63BE-BF01-4BD1-8F62-41C8D33AF42F}" destId="{92FB6F9A-8716-41BB-89F0-DEE98021471C}" srcOrd="0" destOrd="0" presId="urn:microsoft.com/office/officeart/2005/8/layout/vList4"/>
    <dgm:cxn modelId="{66BBD5B8-3D94-430F-892D-CE6A0FD25CC3}" type="presParOf" srcId="{3D5B63BE-BF01-4BD1-8F62-41C8D33AF42F}" destId="{61BB4A97-11A3-4E41-B81D-325E0D3BB109}" srcOrd="1" destOrd="0" presId="urn:microsoft.com/office/officeart/2005/8/layout/vList4"/>
    <dgm:cxn modelId="{744BE164-7AAC-45EF-89C0-464AB4DBC668}" type="presParOf" srcId="{3D5B63BE-BF01-4BD1-8F62-41C8D33AF42F}" destId="{D2FC95EA-ADFB-4C56-9642-436DE4A5E65B}" srcOrd="2" destOrd="0" presId="urn:microsoft.com/office/officeart/2005/8/layout/vList4"/>
    <dgm:cxn modelId="{12B55F97-57C7-49AC-A7E1-4B8E2CF8BBD6}" type="presParOf" srcId="{4F36E648-24F0-4A60-98A4-F8C02CB7B6CE}" destId="{7C5DCA28-FCF6-46AB-A06B-F38852DDB6D4}" srcOrd="5" destOrd="0" presId="urn:microsoft.com/office/officeart/2005/8/layout/vList4"/>
    <dgm:cxn modelId="{A6E9E2FF-FD2E-4416-8EB0-4CDC58E62B16}" type="presParOf" srcId="{4F36E648-24F0-4A60-98A4-F8C02CB7B6CE}" destId="{A0A2E3CE-6898-494E-B370-DB6E3E95FAF1}" srcOrd="6" destOrd="0" presId="urn:microsoft.com/office/officeart/2005/8/layout/vList4"/>
    <dgm:cxn modelId="{295AB42B-A0E2-4974-B7C7-217C30A2D873}" type="presParOf" srcId="{A0A2E3CE-6898-494E-B370-DB6E3E95FAF1}" destId="{4EF97971-2073-45C7-B301-167492E5FFAE}" srcOrd="0" destOrd="0" presId="urn:microsoft.com/office/officeart/2005/8/layout/vList4"/>
    <dgm:cxn modelId="{78EB8A2A-D1B6-4383-AEEA-E4EC51201EFB}" type="presParOf" srcId="{A0A2E3CE-6898-494E-B370-DB6E3E95FAF1}" destId="{4F567760-BFAE-49B1-8C4A-B8A7AF776562}" srcOrd="1" destOrd="0" presId="urn:microsoft.com/office/officeart/2005/8/layout/vList4"/>
    <dgm:cxn modelId="{F5C39BBB-7321-4182-B045-C631B9CFEDFA}" type="presParOf" srcId="{A0A2E3CE-6898-494E-B370-DB6E3E95FAF1}" destId="{4607075A-B141-4AC2-BC5C-186FBDA6E925}" srcOrd="2" destOrd="0" presId="urn:microsoft.com/office/officeart/2005/8/layout/vList4"/>
    <dgm:cxn modelId="{4AEA4718-A60A-4A77-AD58-6B22EE8600DF}" type="presParOf" srcId="{4F36E648-24F0-4A60-98A4-F8C02CB7B6CE}" destId="{4DB1C64E-ADEC-4EED-8DAE-058551EC2BE3}" srcOrd="7" destOrd="0" presId="urn:microsoft.com/office/officeart/2005/8/layout/vList4"/>
    <dgm:cxn modelId="{531A37F2-FC71-4860-B706-BBA27563B37B}" type="presParOf" srcId="{4F36E648-24F0-4A60-98A4-F8C02CB7B6CE}" destId="{BDCE9B02-3549-42EE-95C7-4CFC1031FE80}" srcOrd="8" destOrd="0" presId="urn:microsoft.com/office/officeart/2005/8/layout/vList4"/>
    <dgm:cxn modelId="{BF9CE5CB-C8AA-40FD-9E51-11B68EA703D4}" type="presParOf" srcId="{BDCE9B02-3549-42EE-95C7-4CFC1031FE80}" destId="{F8B5EC49-0377-46EA-B411-309A15BECB32}" srcOrd="0" destOrd="0" presId="urn:microsoft.com/office/officeart/2005/8/layout/vList4"/>
    <dgm:cxn modelId="{835D4726-9B29-455B-8129-D15F1D9DF612}" type="presParOf" srcId="{BDCE9B02-3549-42EE-95C7-4CFC1031FE80}" destId="{72C899D9-57D3-4452-B842-073C149FA033}" srcOrd="1" destOrd="0" presId="urn:microsoft.com/office/officeart/2005/8/layout/vList4"/>
    <dgm:cxn modelId="{22B9555D-FE9D-4AAF-BBB1-DCE8D632ECD2}" type="presParOf" srcId="{BDCE9B02-3549-42EE-95C7-4CFC1031FE80}" destId="{21C13AD3-E7A1-45C9-9A2B-79A83EFD1614}" srcOrd="2" destOrd="0" presId="urn:microsoft.com/office/officeart/2005/8/layout/vList4"/>
    <dgm:cxn modelId="{2B275138-C85D-4302-AD9C-867A09A79627}" type="presParOf" srcId="{4F36E648-24F0-4A60-98A4-F8C02CB7B6CE}" destId="{C4D9995B-2BA1-4DDC-A2F6-1E35513473D2}" srcOrd="9" destOrd="0" presId="urn:microsoft.com/office/officeart/2005/8/layout/vList4"/>
    <dgm:cxn modelId="{D9C4AA90-1247-4754-BCEE-C8AFEC325469}" type="presParOf" srcId="{4F36E648-24F0-4A60-98A4-F8C02CB7B6CE}" destId="{CE98F216-715B-47D7-8867-A70654D152AF}" srcOrd="10" destOrd="0" presId="urn:microsoft.com/office/officeart/2005/8/layout/vList4"/>
    <dgm:cxn modelId="{9DA2A8C0-EA96-4F2E-B0B9-03234687769F}" type="presParOf" srcId="{CE98F216-715B-47D7-8867-A70654D152AF}" destId="{DF44D78D-2D7E-4C31-9E81-7B9DFBBABCAF}" srcOrd="0" destOrd="0" presId="urn:microsoft.com/office/officeart/2005/8/layout/vList4"/>
    <dgm:cxn modelId="{7115F688-EF37-4992-9D37-65116F1C37FA}" type="presParOf" srcId="{CE98F216-715B-47D7-8867-A70654D152AF}" destId="{D46E2FC3-D700-45D8-975C-C22D496E30FC}" srcOrd="1" destOrd="0" presId="urn:microsoft.com/office/officeart/2005/8/layout/vList4"/>
    <dgm:cxn modelId="{1663B111-7C98-4183-B8A7-DC7187522C54}" type="presParOf" srcId="{CE98F216-715B-47D7-8867-A70654D152AF}" destId="{6E221AFB-D0E4-419B-9F67-E90F1E79E261}" srcOrd="2" destOrd="0" presId="urn:microsoft.com/office/officeart/2005/8/layout/vList4"/>
    <dgm:cxn modelId="{117C0CE3-B00A-401A-A095-5D46956B99B6}" type="presParOf" srcId="{4F36E648-24F0-4A60-98A4-F8C02CB7B6CE}" destId="{870A1C66-C005-408D-B48D-4E8BE70AE13F}" srcOrd="11" destOrd="0" presId="urn:microsoft.com/office/officeart/2005/8/layout/vList4"/>
    <dgm:cxn modelId="{AA9F9B31-AA56-46BE-8EF9-D12471CD3A70}" type="presParOf" srcId="{4F36E648-24F0-4A60-98A4-F8C02CB7B6CE}" destId="{DDA2EC14-56B4-4E36-9057-75DE03CF3481}" srcOrd="12" destOrd="0" presId="urn:microsoft.com/office/officeart/2005/8/layout/vList4"/>
    <dgm:cxn modelId="{72828CD2-327F-4292-98F4-72B8FB602E16}" type="presParOf" srcId="{DDA2EC14-56B4-4E36-9057-75DE03CF3481}" destId="{6F4C9A99-4FB0-4A92-A824-7653C30FA20A}" srcOrd="0" destOrd="0" presId="urn:microsoft.com/office/officeart/2005/8/layout/vList4"/>
    <dgm:cxn modelId="{2952A8D0-8B46-499D-9659-955682A15D47}" type="presParOf" srcId="{DDA2EC14-56B4-4E36-9057-75DE03CF3481}" destId="{0762E094-1CA9-4937-8B94-AE1BB99ACFB2}" srcOrd="1" destOrd="0" presId="urn:microsoft.com/office/officeart/2005/8/layout/vList4"/>
    <dgm:cxn modelId="{CFD943D0-614D-41C0-B103-7E977F0089E9}" type="presParOf" srcId="{DDA2EC14-56B4-4E36-9057-75DE03CF3481}" destId="{65D3A192-1C49-43EE-BD65-EB05498F6E4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E829A-E2EC-4963-8153-C43452F5E985}">
      <dsp:nvSpPr>
        <dsp:cNvPr id="0" name=""/>
        <dsp:cNvSpPr/>
      </dsp:nvSpPr>
      <dsp:spPr>
        <a:xfrm rot="10800000">
          <a:off x="1886283" y="951"/>
          <a:ext cx="6992874" cy="499683"/>
        </a:xfrm>
        <a:prstGeom prst="homePlat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114300" rIns="213360" bIns="1143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요구사항 정의서</a:t>
          </a:r>
          <a:endParaRPr lang="en-US" altLang="ko-KR" sz="3000" kern="1200" dirty="0"/>
        </a:p>
      </dsp:txBody>
      <dsp:txXfrm rot="10800000">
        <a:off x="2011204" y="951"/>
        <a:ext cx="6867953" cy="499683"/>
      </dsp:txXfrm>
    </dsp:sp>
    <dsp:sp modelId="{6E4B4069-8741-4E64-AC49-272A89E4B47D}">
      <dsp:nvSpPr>
        <dsp:cNvPr id="0" name=""/>
        <dsp:cNvSpPr/>
      </dsp:nvSpPr>
      <dsp:spPr>
        <a:xfrm>
          <a:off x="1636442" y="951"/>
          <a:ext cx="499683" cy="49968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E2C26-01DF-4E1E-9A4B-97B0A43BE788}">
      <dsp:nvSpPr>
        <dsp:cNvPr id="0" name=""/>
        <dsp:cNvSpPr/>
      </dsp:nvSpPr>
      <dsp:spPr>
        <a:xfrm rot="10800000">
          <a:off x="1886283" y="649794"/>
          <a:ext cx="6992874" cy="499683"/>
        </a:xfrm>
        <a:prstGeom prst="homePlate">
          <a:avLst/>
        </a:prstGeom>
        <a:solidFill>
          <a:schemeClr val="accent1">
            <a:shade val="80000"/>
            <a:hueOff val="38752"/>
            <a:satOff val="739"/>
            <a:lumOff val="3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114300" rIns="213360" bIns="1143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/>
            <a:t>개발 일정 및 업무 분담</a:t>
          </a:r>
          <a:endParaRPr lang="en-US" altLang="ko-KR" sz="3000" kern="1200" dirty="0"/>
        </a:p>
      </dsp:txBody>
      <dsp:txXfrm rot="10800000">
        <a:off x="2011204" y="649794"/>
        <a:ext cx="6867953" cy="499683"/>
      </dsp:txXfrm>
    </dsp:sp>
    <dsp:sp modelId="{D445E8DE-E3C1-405C-96BF-DB60036D364C}">
      <dsp:nvSpPr>
        <dsp:cNvPr id="0" name=""/>
        <dsp:cNvSpPr/>
      </dsp:nvSpPr>
      <dsp:spPr>
        <a:xfrm>
          <a:off x="1636442" y="649794"/>
          <a:ext cx="499683" cy="499683"/>
        </a:xfrm>
        <a:prstGeom prst="ellipse">
          <a:avLst/>
        </a:prstGeom>
        <a:solidFill>
          <a:schemeClr val="accent1">
            <a:tint val="50000"/>
            <a:hueOff val="10334"/>
            <a:satOff val="-397"/>
            <a:lumOff val="13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9EBA99-1A6B-4631-8C4D-67A4C5DD64AD}">
      <dsp:nvSpPr>
        <dsp:cNvPr id="0" name=""/>
        <dsp:cNvSpPr/>
      </dsp:nvSpPr>
      <dsp:spPr>
        <a:xfrm rot="10800000">
          <a:off x="1886283" y="1298637"/>
          <a:ext cx="6992874" cy="499683"/>
        </a:xfrm>
        <a:prstGeom prst="homePlate">
          <a:avLst/>
        </a:prstGeom>
        <a:solidFill>
          <a:schemeClr val="accent1">
            <a:shade val="80000"/>
            <a:hueOff val="77504"/>
            <a:satOff val="1479"/>
            <a:lumOff val="6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114300" rIns="213360" bIns="1143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벤치마킹</a:t>
          </a:r>
        </a:p>
      </dsp:txBody>
      <dsp:txXfrm rot="10800000">
        <a:off x="2011204" y="1298637"/>
        <a:ext cx="6867953" cy="499683"/>
      </dsp:txXfrm>
    </dsp:sp>
    <dsp:sp modelId="{3A47ECBC-12C8-4327-AC91-0E364ACF0A0B}">
      <dsp:nvSpPr>
        <dsp:cNvPr id="0" name=""/>
        <dsp:cNvSpPr/>
      </dsp:nvSpPr>
      <dsp:spPr>
        <a:xfrm>
          <a:off x="1636442" y="1298637"/>
          <a:ext cx="499683" cy="499683"/>
        </a:xfrm>
        <a:prstGeom prst="ellipse">
          <a:avLst/>
        </a:prstGeom>
        <a:solidFill>
          <a:schemeClr val="accent1">
            <a:tint val="50000"/>
            <a:hueOff val="20668"/>
            <a:satOff val="-794"/>
            <a:lumOff val="27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35D5A-AA17-4DA1-A982-129F12949686}">
      <dsp:nvSpPr>
        <dsp:cNvPr id="0" name=""/>
        <dsp:cNvSpPr/>
      </dsp:nvSpPr>
      <dsp:spPr>
        <a:xfrm rot="10800000">
          <a:off x="1886283" y="1947480"/>
          <a:ext cx="6992874" cy="499683"/>
        </a:xfrm>
        <a:prstGeom prst="homePlate">
          <a:avLst/>
        </a:prstGeom>
        <a:solidFill>
          <a:schemeClr val="accent1">
            <a:shade val="80000"/>
            <a:hueOff val="116256"/>
            <a:satOff val="2218"/>
            <a:lumOff val="97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114300" rIns="213360" bIns="1143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개발환경 및 테이블 정의서</a:t>
          </a:r>
        </a:p>
      </dsp:txBody>
      <dsp:txXfrm rot="10800000">
        <a:off x="2011204" y="1947480"/>
        <a:ext cx="6867953" cy="499683"/>
      </dsp:txXfrm>
    </dsp:sp>
    <dsp:sp modelId="{F7FE0B6B-B5D9-4D1E-A079-B7CA76570CD5}">
      <dsp:nvSpPr>
        <dsp:cNvPr id="0" name=""/>
        <dsp:cNvSpPr/>
      </dsp:nvSpPr>
      <dsp:spPr>
        <a:xfrm>
          <a:off x="1636442" y="1947480"/>
          <a:ext cx="499683" cy="499683"/>
        </a:xfrm>
        <a:prstGeom prst="ellipse">
          <a:avLst/>
        </a:prstGeom>
        <a:solidFill>
          <a:schemeClr val="accent1">
            <a:tint val="50000"/>
            <a:hueOff val="31001"/>
            <a:satOff val="-1191"/>
            <a:lumOff val="41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D4E94-747E-444A-AA26-B2E6D08464A1}">
      <dsp:nvSpPr>
        <dsp:cNvPr id="0" name=""/>
        <dsp:cNvSpPr/>
      </dsp:nvSpPr>
      <dsp:spPr>
        <a:xfrm rot="10800000">
          <a:off x="1886283" y="2596323"/>
          <a:ext cx="6992874" cy="499683"/>
        </a:xfrm>
        <a:prstGeom prst="homePlate">
          <a:avLst/>
        </a:prstGeom>
        <a:solidFill>
          <a:schemeClr val="accent1">
            <a:shade val="80000"/>
            <a:hueOff val="155008"/>
            <a:satOff val="2957"/>
            <a:lumOff val="13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114300" rIns="213360" bIns="1143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 err="1"/>
            <a:t>사이트맵</a:t>
          </a:r>
          <a:r>
            <a:rPr lang="ko-KR" altLang="en-US" sz="3000" kern="1200" dirty="0"/>
            <a:t> 및</a:t>
          </a:r>
          <a:r>
            <a:rPr lang="en-US" altLang="ko-KR" sz="3000" kern="1200" dirty="0"/>
            <a:t> Flow Chart</a:t>
          </a:r>
          <a:endParaRPr lang="ko-KR" altLang="en-US" sz="3000" kern="1200" dirty="0"/>
        </a:p>
      </dsp:txBody>
      <dsp:txXfrm rot="10800000">
        <a:off x="2011204" y="2596323"/>
        <a:ext cx="6867953" cy="499683"/>
      </dsp:txXfrm>
    </dsp:sp>
    <dsp:sp modelId="{74C700DD-F71C-48CE-9723-F79BA9EBDA14}">
      <dsp:nvSpPr>
        <dsp:cNvPr id="0" name=""/>
        <dsp:cNvSpPr/>
      </dsp:nvSpPr>
      <dsp:spPr>
        <a:xfrm>
          <a:off x="1636442" y="2596323"/>
          <a:ext cx="499683" cy="499683"/>
        </a:xfrm>
        <a:prstGeom prst="ellipse">
          <a:avLst/>
        </a:prstGeom>
        <a:solidFill>
          <a:schemeClr val="accent1">
            <a:tint val="50000"/>
            <a:hueOff val="41335"/>
            <a:satOff val="-1589"/>
            <a:lumOff val="55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C1F56-2E10-4927-BD49-A6A1574977A9}">
      <dsp:nvSpPr>
        <dsp:cNvPr id="0" name=""/>
        <dsp:cNvSpPr/>
      </dsp:nvSpPr>
      <dsp:spPr>
        <a:xfrm rot="10800000">
          <a:off x="1886283" y="3245165"/>
          <a:ext cx="6992874" cy="499683"/>
        </a:xfrm>
        <a:prstGeom prst="homePlate">
          <a:avLst/>
        </a:prstGeom>
        <a:solidFill>
          <a:schemeClr val="accent1">
            <a:shade val="80000"/>
            <a:hueOff val="193760"/>
            <a:satOff val="3696"/>
            <a:lumOff val="163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114300" rIns="213360" bIns="1143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주요코드</a:t>
          </a:r>
        </a:p>
      </dsp:txBody>
      <dsp:txXfrm rot="10800000">
        <a:off x="2011204" y="3245165"/>
        <a:ext cx="6867953" cy="499683"/>
      </dsp:txXfrm>
    </dsp:sp>
    <dsp:sp modelId="{DE63A73A-E77F-41B7-B53E-5BEDAB4E93E2}">
      <dsp:nvSpPr>
        <dsp:cNvPr id="0" name=""/>
        <dsp:cNvSpPr/>
      </dsp:nvSpPr>
      <dsp:spPr>
        <a:xfrm>
          <a:off x="1636442" y="3245165"/>
          <a:ext cx="499683" cy="499683"/>
        </a:xfrm>
        <a:prstGeom prst="ellipse">
          <a:avLst/>
        </a:prstGeom>
        <a:solidFill>
          <a:schemeClr val="accent1">
            <a:tint val="50000"/>
            <a:hueOff val="51669"/>
            <a:satOff val="-1986"/>
            <a:lumOff val="69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5F2E4-D1ED-4A8A-9437-90590432F2AF}">
      <dsp:nvSpPr>
        <dsp:cNvPr id="0" name=""/>
        <dsp:cNvSpPr/>
      </dsp:nvSpPr>
      <dsp:spPr>
        <a:xfrm rot="10800000">
          <a:off x="1886283" y="3894008"/>
          <a:ext cx="6992874" cy="499683"/>
        </a:xfrm>
        <a:prstGeom prst="homePlate">
          <a:avLst/>
        </a:prstGeom>
        <a:solidFill>
          <a:schemeClr val="accent1">
            <a:shade val="80000"/>
            <a:hueOff val="232512"/>
            <a:satOff val="4436"/>
            <a:lumOff val="195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114300" rIns="213360" bIns="1143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스토리보드</a:t>
          </a:r>
        </a:p>
      </dsp:txBody>
      <dsp:txXfrm rot="10800000">
        <a:off x="2011204" y="3894008"/>
        <a:ext cx="6867953" cy="499683"/>
      </dsp:txXfrm>
    </dsp:sp>
    <dsp:sp modelId="{7B219748-171C-4E5D-8D8E-C3EBB12B5C72}">
      <dsp:nvSpPr>
        <dsp:cNvPr id="0" name=""/>
        <dsp:cNvSpPr/>
      </dsp:nvSpPr>
      <dsp:spPr>
        <a:xfrm>
          <a:off x="1636442" y="3894008"/>
          <a:ext cx="499683" cy="499683"/>
        </a:xfrm>
        <a:prstGeom prst="ellipse">
          <a:avLst/>
        </a:prstGeom>
        <a:solidFill>
          <a:schemeClr val="accent1">
            <a:tint val="50000"/>
            <a:hueOff val="62003"/>
            <a:satOff val="-2383"/>
            <a:lumOff val="83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F9DDC-CA36-447A-A2D3-4FACB574FF19}">
      <dsp:nvSpPr>
        <dsp:cNvPr id="0" name=""/>
        <dsp:cNvSpPr/>
      </dsp:nvSpPr>
      <dsp:spPr>
        <a:xfrm rot="10800000">
          <a:off x="1886283" y="4542851"/>
          <a:ext cx="6992874" cy="499683"/>
        </a:xfrm>
        <a:prstGeom prst="homePlate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114300" rIns="213360" bIns="1143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개선점 및 </a:t>
          </a:r>
          <a:r>
            <a:rPr lang="ko-KR" altLang="en-US" sz="3000" kern="1200" dirty="0" err="1"/>
            <a:t>느낀점</a:t>
          </a:r>
          <a:endParaRPr lang="ko-KR" altLang="en-US" sz="3000" kern="1200" dirty="0"/>
        </a:p>
      </dsp:txBody>
      <dsp:txXfrm rot="10800000">
        <a:off x="2011204" y="4542851"/>
        <a:ext cx="6867953" cy="499683"/>
      </dsp:txXfrm>
    </dsp:sp>
    <dsp:sp modelId="{D0B09E5A-17D0-4B06-B6D4-02FF15C23B3B}">
      <dsp:nvSpPr>
        <dsp:cNvPr id="0" name=""/>
        <dsp:cNvSpPr/>
      </dsp:nvSpPr>
      <dsp:spPr>
        <a:xfrm>
          <a:off x="1636442" y="4542851"/>
          <a:ext cx="499683" cy="499683"/>
        </a:xfrm>
        <a:prstGeom prst="ellipse">
          <a:avLst/>
        </a:prstGeom>
        <a:solidFill>
          <a:schemeClr val="accent1">
            <a:tint val="50000"/>
            <a:hueOff val="72337"/>
            <a:satOff val="-2780"/>
            <a:lumOff val="9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733C7-D601-4F72-84AC-A03568A0F1F7}">
      <dsp:nvSpPr>
        <dsp:cNvPr id="0" name=""/>
        <dsp:cNvSpPr/>
      </dsp:nvSpPr>
      <dsp:spPr>
        <a:xfrm rot="5400000">
          <a:off x="6044166" y="-2896635"/>
          <a:ext cx="74595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700" kern="1200" dirty="0"/>
            <a:t>판매</a:t>
          </a:r>
          <a:r>
            <a:rPr lang="en-US" altLang="ko-KR" sz="2700" kern="1200" dirty="0"/>
            <a:t>, DB </a:t>
          </a:r>
          <a:r>
            <a:rPr lang="ko-KR" altLang="en-US" sz="2700" kern="1200" dirty="0"/>
            <a:t>관리</a:t>
          </a:r>
        </a:p>
      </dsp:txBody>
      <dsp:txXfrm rot="-5400000">
        <a:off x="3052153" y="131793"/>
        <a:ext cx="6693569" cy="673127"/>
      </dsp:txXfrm>
    </dsp:sp>
    <dsp:sp modelId="{A9BD8BD3-41B8-4D70-A9D8-EDDAC13F1821}">
      <dsp:nvSpPr>
        <dsp:cNvPr id="0" name=""/>
        <dsp:cNvSpPr/>
      </dsp:nvSpPr>
      <dsp:spPr>
        <a:xfrm>
          <a:off x="733463" y="2132"/>
          <a:ext cx="2318689" cy="932446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/>
            <a:t>이영찬</a:t>
          </a:r>
        </a:p>
      </dsp:txBody>
      <dsp:txXfrm>
        <a:off x="778981" y="47650"/>
        <a:ext cx="2227653" cy="841410"/>
      </dsp:txXfrm>
    </dsp:sp>
    <dsp:sp modelId="{43783897-8464-477D-B946-2FC3A5441F89}">
      <dsp:nvSpPr>
        <dsp:cNvPr id="0" name=""/>
        <dsp:cNvSpPr/>
      </dsp:nvSpPr>
      <dsp:spPr>
        <a:xfrm rot="5400000">
          <a:off x="6044166" y="-1917566"/>
          <a:ext cx="74595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700" kern="1200" dirty="0"/>
            <a:t>구매</a:t>
          </a:r>
          <a:r>
            <a:rPr lang="en-US" altLang="ko-KR" sz="2700" kern="1200" dirty="0"/>
            <a:t>, </a:t>
          </a:r>
          <a:r>
            <a:rPr lang="ko-KR" altLang="en-US" sz="2700" kern="1200" dirty="0"/>
            <a:t>경매</a:t>
          </a:r>
        </a:p>
      </dsp:txBody>
      <dsp:txXfrm rot="-5400000">
        <a:off x="3052153" y="1110862"/>
        <a:ext cx="6693569" cy="673127"/>
      </dsp:txXfrm>
    </dsp:sp>
    <dsp:sp modelId="{B59A6269-A71D-4A23-86DD-1C40F03A3D4A}">
      <dsp:nvSpPr>
        <dsp:cNvPr id="0" name=""/>
        <dsp:cNvSpPr/>
      </dsp:nvSpPr>
      <dsp:spPr>
        <a:xfrm>
          <a:off x="733463" y="981201"/>
          <a:ext cx="2318689" cy="932446"/>
        </a:xfrm>
        <a:prstGeom prst="roundRect">
          <a:avLst/>
        </a:prstGeom>
        <a:solidFill>
          <a:schemeClr val="accent1">
            <a:shade val="80000"/>
            <a:hueOff val="67816"/>
            <a:satOff val="1294"/>
            <a:lumOff val="57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/>
            <a:t>김승환</a:t>
          </a:r>
        </a:p>
      </dsp:txBody>
      <dsp:txXfrm>
        <a:off x="778981" y="1026719"/>
        <a:ext cx="2227653" cy="841410"/>
      </dsp:txXfrm>
    </dsp:sp>
    <dsp:sp modelId="{62543F2B-5D46-4335-8118-3608E7EEA729}">
      <dsp:nvSpPr>
        <dsp:cNvPr id="0" name=""/>
        <dsp:cNvSpPr/>
      </dsp:nvSpPr>
      <dsp:spPr>
        <a:xfrm rot="5400000">
          <a:off x="6044166" y="-938497"/>
          <a:ext cx="74595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700" kern="1200" dirty="0"/>
            <a:t>리뷰 게시판</a:t>
          </a:r>
        </a:p>
      </dsp:txBody>
      <dsp:txXfrm rot="-5400000">
        <a:off x="3052153" y="2089931"/>
        <a:ext cx="6693569" cy="673127"/>
      </dsp:txXfrm>
    </dsp:sp>
    <dsp:sp modelId="{04DF0CE5-8254-4E01-9B0B-E2F65BC0800E}">
      <dsp:nvSpPr>
        <dsp:cNvPr id="0" name=""/>
        <dsp:cNvSpPr/>
      </dsp:nvSpPr>
      <dsp:spPr>
        <a:xfrm>
          <a:off x="733463" y="1960271"/>
          <a:ext cx="2318689" cy="932446"/>
        </a:xfrm>
        <a:prstGeom prst="roundRect">
          <a:avLst/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 err="1"/>
            <a:t>변광현</a:t>
          </a:r>
          <a:endParaRPr lang="ko-KR" altLang="en-US" sz="3400" kern="1200" dirty="0"/>
        </a:p>
      </dsp:txBody>
      <dsp:txXfrm>
        <a:off x="778981" y="2005789"/>
        <a:ext cx="2227653" cy="841410"/>
      </dsp:txXfrm>
    </dsp:sp>
    <dsp:sp modelId="{788FCAD1-D2B0-42FF-85EA-856B19A930A8}">
      <dsp:nvSpPr>
        <dsp:cNvPr id="0" name=""/>
        <dsp:cNvSpPr/>
      </dsp:nvSpPr>
      <dsp:spPr>
        <a:xfrm rot="5400000">
          <a:off x="6044166" y="40571"/>
          <a:ext cx="74595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700" kern="1200" dirty="0"/>
            <a:t>회원가입</a:t>
          </a:r>
          <a:r>
            <a:rPr lang="en-US" altLang="ko-KR" sz="2700" kern="1200" dirty="0"/>
            <a:t>, </a:t>
          </a:r>
          <a:r>
            <a:rPr lang="ko-KR" altLang="en-US" sz="2700" kern="1200" dirty="0" err="1"/>
            <a:t>마이페이지</a:t>
          </a:r>
          <a:endParaRPr lang="ko-KR" altLang="en-US" sz="2700" kern="1200" dirty="0"/>
        </a:p>
      </dsp:txBody>
      <dsp:txXfrm rot="-5400000">
        <a:off x="3052153" y="3069000"/>
        <a:ext cx="6693569" cy="673127"/>
      </dsp:txXfrm>
    </dsp:sp>
    <dsp:sp modelId="{F1F8ED66-5A69-41A7-BE47-95838D3A8EA4}">
      <dsp:nvSpPr>
        <dsp:cNvPr id="0" name=""/>
        <dsp:cNvSpPr/>
      </dsp:nvSpPr>
      <dsp:spPr>
        <a:xfrm>
          <a:off x="733463" y="2939340"/>
          <a:ext cx="2318689" cy="932446"/>
        </a:xfrm>
        <a:prstGeom prst="roundRect">
          <a:avLst/>
        </a:prstGeom>
        <a:solidFill>
          <a:schemeClr val="accent1">
            <a:shade val="80000"/>
            <a:hueOff val="203448"/>
            <a:satOff val="3881"/>
            <a:lumOff val="171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 err="1"/>
            <a:t>안혜원</a:t>
          </a:r>
          <a:endParaRPr lang="ko-KR" altLang="en-US" sz="3400" kern="1200" dirty="0"/>
        </a:p>
      </dsp:txBody>
      <dsp:txXfrm>
        <a:off x="778981" y="2984858"/>
        <a:ext cx="2227653" cy="841410"/>
      </dsp:txXfrm>
    </dsp:sp>
    <dsp:sp modelId="{3B8E0CEB-2974-4E60-AFF4-D00C6086FFBD}">
      <dsp:nvSpPr>
        <dsp:cNvPr id="0" name=""/>
        <dsp:cNvSpPr/>
      </dsp:nvSpPr>
      <dsp:spPr>
        <a:xfrm rot="5400000">
          <a:off x="6044166" y="1019640"/>
          <a:ext cx="745957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just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700" kern="1200" dirty="0"/>
            <a:t>관리자 페이지</a:t>
          </a:r>
        </a:p>
      </dsp:txBody>
      <dsp:txXfrm rot="-5400000">
        <a:off x="3052153" y="4048069"/>
        <a:ext cx="6693569" cy="673127"/>
      </dsp:txXfrm>
    </dsp:sp>
    <dsp:sp modelId="{EDC69799-E726-4CB6-9C11-9A71CD44E1EE}">
      <dsp:nvSpPr>
        <dsp:cNvPr id="0" name=""/>
        <dsp:cNvSpPr/>
      </dsp:nvSpPr>
      <dsp:spPr>
        <a:xfrm>
          <a:off x="733463" y="3918409"/>
          <a:ext cx="2318689" cy="932446"/>
        </a:xfrm>
        <a:prstGeom prst="roundRect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 err="1"/>
            <a:t>이태기</a:t>
          </a:r>
          <a:endParaRPr lang="ko-KR" altLang="en-US" sz="3400" kern="1200" dirty="0"/>
        </a:p>
      </dsp:txBody>
      <dsp:txXfrm>
        <a:off x="778981" y="3963927"/>
        <a:ext cx="2227653" cy="841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AC376-D16E-4474-A5EA-755E48FE00BF}">
      <dsp:nvSpPr>
        <dsp:cNvPr id="0" name=""/>
        <dsp:cNvSpPr/>
      </dsp:nvSpPr>
      <dsp:spPr>
        <a:xfrm>
          <a:off x="0" y="0"/>
          <a:ext cx="9010649" cy="659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Windows10</a:t>
          </a:r>
          <a:endParaRPr lang="ko-KR" altLang="en-US" sz="3200" kern="1200" dirty="0"/>
        </a:p>
      </dsp:txBody>
      <dsp:txXfrm>
        <a:off x="1868048" y="0"/>
        <a:ext cx="7142600" cy="659183"/>
      </dsp:txXfrm>
    </dsp:sp>
    <dsp:sp modelId="{E139C1EF-3812-4C32-8FAD-D1C3D09ADDAD}">
      <dsp:nvSpPr>
        <dsp:cNvPr id="0" name=""/>
        <dsp:cNvSpPr/>
      </dsp:nvSpPr>
      <dsp:spPr>
        <a:xfrm>
          <a:off x="65918" y="65918"/>
          <a:ext cx="1802129" cy="527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77569-8FBC-4DE8-BA29-DC7DB9BFAE52}">
      <dsp:nvSpPr>
        <dsp:cNvPr id="0" name=""/>
        <dsp:cNvSpPr/>
      </dsp:nvSpPr>
      <dsp:spPr>
        <a:xfrm>
          <a:off x="0" y="725102"/>
          <a:ext cx="9010649" cy="659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ApacheTomcat-8.5.77</a:t>
          </a:r>
          <a:endParaRPr lang="ko-KR" altLang="en-US" sz="3200" kern="1200" dirty="0"/>
        </a:p>
      </dsp:txBody>
      <dsp:txXfrm>
        <a:off x="1868048" y="725102"/>
        <a:ext cx="7142600" cy="659183"/>
      </dsp:txXfrm>
    </dsp:sp>
    <dsp:sp modelId="{C8FB575D-E952-44CB-B474-473143E4A6CB}">
      <dsp:nvSpPr>
        <dsp:cNvPr id="0" name=""/>
        <dsp:cNvSpPr/>
      </dsp:nvSpPr>
      <dsp:spPr>
        <a:xfrm>
          <a:off x="65918" y="791020"/>
          <a:ext cx="1802129" cy="527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B6F9A-8716-41BB-89F0-DEE98021471C}">
      <dsp:nvSpPr>
        <dsp:cNvPr id="0" name=""/>
        <dsp:cNvSpPr/>
      </dsp:nvSpPr>
      <dsp:spPr>
        <a:xfrm>
          <a:off x="0" y="1450204"/>
          <a:ext cx="9010649" cy="659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Google Chrome</a:t>
          </a:r>
          <a:endParaRPr lang="ko-KR" altLang="en-US" sz="3200" kern="1200" dirty="0"/>
        </a:p>
      </dsp:txBody>
      <dsp:txXfrm>
        <a:off x="1868048" y="1450204"/>
        <a:ext cx="7142600" cy="659183"/>
      </dsp:txXfrm>
    </dsp:sp>
    <dsp:sp modelId="{61BB4A97-11A3-4E41-B81D-325E0D3BB109}">
      <dsp:nvSpPr>
        <dsp:cNvPr id="0" name=""/>
        <dsp:cNvSpPr/>
      </dsp:nvSpPr>
      <dsp:spPr>
        <a:xfrm>
          <a:off x="65918" y="1516122"/>
          <a:ext cx="1802129" cy="527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97971-2073-45C7-B301-167492E5FFAE}">
      <dsp:nvSpPr>
        <dsp:cNvPr id="0" name=""/>
        <dsp:cNvSpPr/>
      </dsp:nvSpPr>
      <dsp:spPr>
        <a:xfrm>
          <a:off x="0" y="2175306"/>
          <a:ext cx="9010649" cy="659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Java</a:t>
          </a:r>
          <a:r>
            <a:rPr lang="en-US" altLang="ko-KR" sz="1600" kern="1200" dirty="0"/>
            <a:t>(11.0.14)</a:t>
          </a:r>
          <a:r>
            <a:rPr lang="en-US" altLang="ko-KR" sz="3200" kern="1200" dirty="0"/>
            <a:t>, JavaScript</a:t>
          </a:r>
          <a:r>
            <a:rPr lang="en-US" altLang="ko-KR" sz="1600" kern="1200" dirty="0"/>
            <a:t>(1.7)</a:t>
          </a:r>
          <a:r>
            <a:rPr lang="en-US" altLang="ko-KR" sz="3200" kern="1200" dirty="0"/>
            <a:t>, HTML</a:t>
          </a:r>
          <a:r>
            <a:rPr lang="en-US" altLang="ko-KR" sz="1600" kern="1200" dirty="0"/>
            <a:t>(5 / 4.01)</a:t>
          </a:r>
          <a:endParaRPr lang="ko-KR" altLang="en-US" sz="1600" kern="1200" dirty="0"/>
        </a:p>
      </dsp:txBody>
      <dsp:txXfrm>
        <a:off x="1868048" y="2175306"/>
        <a:ext cx="7142600" cy="659183"/>
      </dsp:txXfrm>
    </dsp:sp>
    <dsp:sp modelId="{4F567760-BFAE-49B1-8C4A-B8A7AF776562}">
      <dsp:nvSpPr>
        <dsp:cNvPr id="0" name=""/>
        <dsp:cNvSpPr/>
      </dsp:nvSpPr>
      <dsp:spPr>
        <a:xfrm>
          <a:off x="65918" y="2241224"/>
          <a:ext cx="1802129" cy="527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B5EC49-0377-46EA-B411-309A15BECB32}">
      <dsp:nvSpPr>
        <dsp:cNvPr id="0" name=""/>
        <dsp:cNvSpPr/>
      </dsp:nvSpPr>
      <dsp:spPr>
        <a:xfrm>
          <a:off x="0" y="2900408"/>
          <a:ext cx="9010649" cy="659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Eclipse</a:t>
          </a:r>
          <a:r>
            <a:rPr lang="en-US" altLang="ko-KR" sz="1400" kern="1200" dirty="0"/>
            <a:t>(2021-12 (4.22.0))</a:t>
          </a:r>
          <a:r>
            <a:rPr lang="en-US" altLang="ko-KR" sz="2800" kern="1200" dirty="0"/>
            <a:t>, </a:t>
          </a:r>
          <a:r>
            <a:rPr lang="en-US" altLang="ko-KR" sz="2800" kern="1200" dirty="0" err="1"/>
            <a:t>SQLdeveloper</a:t>
          </a:r>
          <a:r>
            <a:rPr lang="en-US" altLang="ko-KR" sz="1400" kern="1200" dirty="0"/>
            <a:t>(21.4.3.063)</a:t>
          </a:r>
          <a:r>
            <a:rPr lang="en-US" altLang="ko-KR" sz="2800" kern="1200" dirty="0"/>
            <a:t>, </a:t>
          </a:r>
          <a:r>
            <a:rPr lang="en-US" altLang="ko-KR" sz="2800" kern="1200" dirty="0" err="1"/>
            <a:t>sqlgate</a:t>
          </a:r>
          <a:endParaRPr lang="ko-KR" altLang="en-US" sz="2800" kern="1200" dirty="0"/>
        </a:p>
      </dsp:txBody>
      <dsp:txXfrm>
        <a:off x="1868048" y="2900408"/>
        <a:ext cx="7142600" cy="659183"/>
      </dsp:txXfrm>
    </dsp:sp>
    <dsp:sp modelId="{72C899D9-57D3-4452-B842-073C149FA033}">
      <dsp:nvSpPr>
        <dsp:cNvPr id="0" name=""/>
        <dsp:cNvSpPr/>
      </dsp:nvSpPr>
      <dsp:spPr>
        <a:xfrm>
          <a:off x="65918" y="2966326"/>
          <a:ext cx="1802129" cy="527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4D78D-2D7E-4C31-9E81-7B9DFBBABCAF}">
      <dsp:nvSpPr>
        <dsp:cNvPr id="0" name=""/>
        <dsp:cNvSpPr/>
      </dsp:nvSpPr>
      <dsp:spPr>
        <a:xfrm>
          <a:off x="0" y="3625510"/>
          <a:ext cx="9010649" cy="659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 err="1"/>
            <a:t>OracleDatabase</a:t>
          </a:r>
          <a:r>
            <a:rPr lang="en-US" altLang="ko-KR" sz="3200" kern="1200" dirty="0"/>
            <a:t> 19C</a:t>
          </a:r>
          <a:endParaRPr lang="ko-KR" altLang="en-US" sz="3200" kern="1200" dirty="0"/>
        </a:p>
      </dsp:txBody>
      <dsp:txXfrm>
        <a:off x="1868048" y="3625510"/>
        <a:ext cx="7142600" cy="659183"/>
      </dsp:txXfrm>
    </dsp:sp>
    <dsp:sp modelId="{D46E2FC3-D700-45D8-975C-C22D496E30FC}">
      <dsp:nvSpPr>
        <dsp:cNvPr id="0" name=""/>
        <dsp:cNvSpPr/>
      </dsp:nvSpPr>
      <dsp:spPr>
        <a:xfrm>
          <a:off x="65918" y="3691428"/>
          <a:ext cx="1802129" cy="527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C9A99-4FB0-4A92-A824-7653C30FA20A}">
      <dsp:nvSpPr>
        <dsp:cNvPr id="0" name=""/>
        <dsp:cNvSpPr/>
      </dsp:nvSpPr>
      <dsp:spPr>
        <a:xfrm>
          <a:off x="0" y="4350612"/>
          <a:ext cx="9010649" cy="659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 err="1"/>
            <a:t>PostCode</a:t>
          </a:r>
          <a:r>
            <a:rPr lang="en-US" altLang="ko-KR" sz="3200" kern="1200" dirty="0"/>
            <a:t> search(DAUM)</a:t>
          </a:r>
          <a:endParaRPr lang="ko-KR" altLang="en-US" sz="3200" kern="1200" dirty="0"/>
        </a:p>
      </dsp:txBody>
      <dsp:txXfrm>
        <a:off x="1868048" y="4350612"/>
        <a:ext cx="7142600" cy="659183"/>
      </dsp:txXfrm>
    </dsp:sp>
    <dsp:sp modelId="{0762E094-1CA9-4937-8B94-AE1BB99ACFB2}">
      <dsp:nvSpPr>
        <dsp:cNvPr id="0" name=""/>
        <dsp:cNvSpPr/>
      </dsp:nvSpPr>
      <dsp:spPr>
        <a:xfrm>
          <a:off x="65918" y="4416530"/>
          <a:ext cx="1802129" cy="5273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AB284-F8EF-405C-B168-4EEFFE6CA39F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A38D7-A7A2-4B9D-84F0-F447B1F8F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955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B2AD1-A11E-4C36-A310-85D6A81888D1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C319A-BF70-4839-BBC2-A4526D2BD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4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36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22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50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97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76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29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17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51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91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452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61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94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78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880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34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520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9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53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69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53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135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5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76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14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8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06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50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707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922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591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83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437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0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6972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052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3550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70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74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43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07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66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759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40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1170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309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029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04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639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452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604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650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5643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604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80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9596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290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763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841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8332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927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2595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680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9868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4727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0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9382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5525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352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1990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27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C319A-BF70-4839-BBC2-A4526D2BDE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4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3805-8A6E-49DD-88CC-265A49CA7655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456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3B985-25B0-41B6-B9BC-F67BE60330F3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01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38A4-7F58-4707-97AF-B5A9746C520F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02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3E25-D053-4884-A5B8-7178FEFBE105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A7A5AD-397D-708B-5FAE-98E0B79FC8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052" y="12652"/>
            <a:ext cx="704948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23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0A441-C702-4A07-A32B-08CF24138609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66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6CF8-257A-4A8C-BE40-121450463B9E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88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3DFB-693D-4B0F-A854-8D4C75F883E3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BF1B-D25A-4A75-B3F5-FFAB1CE30135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0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22FA-DC02-4877-9726-B3A4593C5504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69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80AA1-CEEC-42CE-955D-57B8ED0C0FFD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7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F0C7-9E96-424B-9EB6-FB3D622617F8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780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376D-21C1-436C-A3C9-3B534308E0B3}" type="datetime1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EDC67-F0DB-498C-A90C-DDAD44134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85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reagoldx.co.k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141:8080/ProTwo/account/main.js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00.141:8080/ProTwo/item/searchForm.jsp" TargetMode="External"/><Relationship Id="rId5" Type="http://schemas.openxmlformats.org/officeDocument/2006/relationships/hyperlink" Target="http://192.168.100.141:8080/ProTwo/account/loginForm.jsp?uri=/ProTwo/account/main.jsp" TargetMode="External"/><Relationship Id="rId4" Type="http://schemas.openxmlformats.org/officeDocument/2006/relationships/hyperlink" Target="http://192.168.100.141:8080/ProTwo/item/list.js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141:8080/ProTwo/account/loginForm.jsp?uri=/ProTwo/account/main.js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00.141:8080/ProTwo/account/idFindForm.jsp" TargetMode="External"/><Relationship Id="rId5" Type="http://schemas.openxmlformats.org/officeDocument/2006/relationships/hyperlink" Target="http://192.168.100.141:8080/ProTwo/account/pwFindForm.jsp" TargetMode="External"/><Relationship Id="rId4" Type="http://schemas.openxmlformats.org/officeDocument/2006/relationships/hyperlink" Target="http://192.168.100.141:8080/ProTwo/manager/managerLogin.jsp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192.168.100.141:8080/ProTwo/myPage/myPageForm.jsp" TargetMode="External"/><Relationship Id="rId3" Type="http://schemas.openxmlformats.org/officeDocument/2006/relationships/hyperlink" Target="http://192.168.100.141:8080/ProTwo/account/loginForm.jsp?uri=/ProTwo/account/main.jsp" TargetMode="External"/><Relationship Id="rId7" Type="http://schemas.openxmlformats.org/officeDocument/2006/relationships/hyperlink" Target="http://192.168.100.141:8080/ProTwo/auction/auction.js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00.141:8080/ProTwo/item/searchForm.jsp" TargetMode="External"/><Relationship Id="rId5" Type="http://schemas.openxmlformats.org/officeDocument/2006/relationships/hyperlink" Target="http://192.168.100.141:8080/ProTwo/qna/list.jsp" TargetMode="External"/><Relationship Id="rId4" Type="http://schemas.openxmlformats.org/officeDocument/2006/relationships/hyperlink" Target="http://192.168.100.141:8080/ProTwo/item/list.jsp" TargetMode="External"/><Relationship Id="rId9" Type="http://schemas.openxmlformats.org/officeDocument/2006/relationships/hyperlink" Target="http://192.168.100.141:8080/ProTwo/review/reviewList.jsp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192.168.100.141:8080/ProTwo/myPage/cartList.jsp" TargetMode="External"/><Relationship Id="rId3" Type="http://schemas.openxmlformats.org/officeDocument/2006/relationships/hyperlink" Target="http://192.168.100.141:8080/ProTwo/myPage/qnaList.jsp" TargetMode="External"/><Relationship Id="rId7" Type="http://schemas.openxmlformats.org/officeDocument/2006/relationships/hyperlink" Target="http://192.168.100.141:8080/ProTwo/myPage/buyList.js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00.141:8080/ProTwo/myPage/myPageForm.jsp" TargetMode="External"/><Relationship Id="rId5" Type="http://schemas.openxmlformats.org/officeDocument/2006/relationships/hyperlink" Target="http://192.168.100.141:8080/ProTwo/review/myWriterList.jsp?id=admini" TargetMode="External"/><Relationship Id="rId4" Type="http://schemas.openxmlformats.org/officeDocument/2006/relationships/hyperlink" Target="http://192.168.100.141:8080/ProTwo/myPage/updateForm.jsp" TargetMode="External"/><Relationship Id="rId9" Type="http://schemas.openxmlformats.org/officeDocument/2006/relationships/hyperlink" Target="http://192.168.100.141:8080/ProTwo/myPage/sellList.js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141:8080/ProTwo/product/sellClause.jsp?itemNum=40000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00.141:8080/ProTwo/item/list.jsp" TargetMode="External"/><Relationship Id="rId5" Type="http://schemas.openxmlformats.org/officeDocument/2006/relationships/hyperlink" Target="http://192.168.100.141:8080/ProTwo/product/buyClause.jsp?itemNum=400000" TargetMode="External"/><Relationship Id="rId4" Type="http://schemas.openxmlformats.org/officeDocument/2006/relationships/hyperlink" Target="http://localhost:8080/ProTwo/myPage/prefer.jsp?itemNum=400000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192.168.100.141:8080/ProTwo/review/reviewSearch.jsp?column=id&amp;search=" TargetMode="External"/><Relationship Id="rId3" Type="http://schemas.openxmlformats.org/officeDocument/2006/relationships/hyperlink" Target="http://192.168.100.141:8080/ProTwo/review/contentDeleteForm.jsp?renum=300023" TargetMode="External"/><Relationship Id="rId7" Type="http://schemas.openxmlformats.org/officeDocument/2006/relationships/hyperlink" Target="http://192.168.100.141:8080/ProTwo/review/myWriterList.jsp?id=yon45201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00.141:8080/ProTwo/review/reviewList.jsp" TargetMode="External"/><Relationship Id="rId5" Type="http://schemas.openxmlformats.org/officeDocument/2006/relationships/hyperlink" Target="http://192.168.100.141:8080/ProTwo/review/reviewContent.jsp?renum=300024" TargetMode="External"/><Relationship Id="rId4" Type="http://schemas.openxmlformats.org/officeDocument/2006/relationships/hyperlink" Target="http://192.168.100.141:8080/ProTwo/review/reWriteForm.js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141:8080/ProTwo/qna/list.js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92.168.100.141:8080/ProTwo/qna/content.jsp?qnaNum=8" TargetMode="External"/><Relationship Id="rId4" Type="http://schemas.openxmlformats.org/officeDocument/2006/relationships/hyperlink" Target="http://192.168.100.141:8080/ProTwo/qna/question.jsp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192.168.100.141:8080/ProTwo/qna/list.jsp" TargetMode="External"/><Relationship Id="rId13" Type="http://schemas.openxmlformats.org/officeDocument/2006/relationships/hyperlink" Target="http://192.168.100.141:8080/ProTwo/manager/managerLogin.jsp" TargetMode="External"/><Relationship Id="rId3" Type="http://schemas.openxmlformats.org/officeDocument/2006/relationships/hyperlink" Target="http://localhost:8080/ProTwo/manager/managerMain.jsp" TargetMode="External"/><Relationship Id="rId7" Type="http://schemas.openxmlformats.org/officeDocument/2006/relationships/hyperlink" Target="http://192.168.100.141:8080/ProTwo/item/insertForm.jsp" TargetMode="External"/><Relationship Id="rId12" Type="http://schemas.openxmlformats.org/officeDocument/2006/relationships/hyperlink" Target="http://192.168.100.141:8080/ProTwo/manager/item_list.js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00.141:8080/ProTwo/manager/money_list.jsp" TargetMode="External"/><Relationship Id="rId11" Type="http://schemas.openxmlformats.org/officeDocument/2006/relationships/hyperlink" Target="http://192.168.100.141:8080/ProTwo/auction/insertForm.jsp" TargetMode="External"/><Relationship Id="rId5" Type="http://schemas.openxmlformats.org/officeDocument/2006/relationships/hyperlink" Target="http://192.168.100.141:8080/ProTwo/account/joinForm.jsp" TargetMode="External"/><Relationship Id="rId10" Type="http://schemas.openxmlformats.org/officeDocument/2006/relationships/hyperlink" Target="http://192.168.100.141:8080/ProTwo/account/main.jsp" TargetMode="External"/><Relationship Id="rId4" Type="http://schemas.openxmlformats.org/officeDocument/2006/relationships/hyperlink" Target="http://192.168.100.141:8080/ProTwo/manager/member_Revise.jsp" TargetMode="External"/><Relationship Id="rId9" Type="http://schemas.openxmlformats.org/officeDocument/2006/relationships/hyperlink" Target="http://192.168.100.141:8080/ProTwo/review/reviewList.js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43.png"/><Relationship Id="rId5" Type="http://schemas.openxmlformats.org/officeDocument/2006/relationships/image" Target="../media/image123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ream.co.k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54.png"/><Relationship Id="rId7" Type="http://schemas.openxmlformats.org/officeDocument/2006/relationships/image" Target="../media/image131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57.png"/><Relationship Id="rId5" Type="http://schemas.openxmlformats.org/officeDocument/2006/relationships/image" Target="../media/image155.png"/><Relationship Id="rId10" Type="http://schemas.openxmlformats.org/officeDocument/2006/relationships/image" Target="../media/image135.png"/><Relationship Id="rId4" Type="http://schemas.openxmlformats.org/officeDocument/2006/relationships/image" Target="../media/image148.png"/><Relationship Id="rId9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69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174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173.JPG"/><Relationship Id="rId4" Type="http://schemas.openxmlformats.org/officeDocument/2006/relationships/image" Target="../media/image8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87.JPG"/><Relationship Id="rId4" Type="http://schemas.openxmlformats.org/officeDocument/2006/relationships/image" Target="../media/image175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81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87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88.png"/><Relationship Id="rId9" Type="http://schemas.openxmlformats.org/officeDocument/2006/relationships/image" Target="../media/image19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01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03.png"/><Relationship Id="rId10" Type="http://schemas.openxmlformats.org/officeDocument/2006/relationships/image" Target="../media/image217.png"/><Relationship Id="rId4" Type="http://schemas.openxmlformats.org/officeDocument/2006/relationships/image" Target="../media/image202.png"/><Relationship Id="rId9" Type="http://schemas.openxmlformats.org/officeDocument/2006/relationships/image" Target="../media/image21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16"/>
            <a:ext cx="12198760" cy="6858011"/>
            <a:chOff x="0" y="716"/>
            <a:chExt cx="12198760" cy="685801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30BD1B1-AA22-48F1-B3ED-579CD2846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444" b="-1"/>
            <a:stretch/>
          </p:blipFill>
          <p:spPr>
            <a:xfrm>
              <a:off x="0" y="716"/>
              <a:ext cx="12192000" cy="6858011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6524625" y="4205895"/>
              <a:ext cx="5674135" cy="2036963"/>
              <a:chOff x="6524625" y="4205895"/>
              <a:chExt cx="5674135" cy="203696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6524625" y="4205895"/>
                <a:ext cx="5674135" cy="203696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8" name="제목 1">
                <a:extLst>
                  <a:ext uri="{FF2B5EF4-FFF2-40B4-BE49-F238E27FC236}">
                    <a16:creationId xmlns:a16="http://schemas.microsoft.com/office/drawing/2014/main" id="{DE3D84FB-5D02-47D2-98FD-4F01A02E2A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3806" y="4296770"/>
                <a:ext cx="5386227" cy="1077287"/>
              </a:xfrm>
              <a:prstGeom prst="rect">
                <a:avLst/>
              </a:prstGeom>
            </p:spPr>
            <p:txBody>
              <a:bodyPr vert="horz" lIns="68580" tIns="34291" rIns="68580" bIns="34291" rtlCol="0" anchor="b">
                <a:normAutofit/>
              </a:bodyPr>
              <a:lstStyle>
                <a:lvl1pPr algn="r" defTabSz="914400" rtl="0" eaLnBrk="1" latinLnBrk="1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5000" kern="1200" cap="all" spc="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</a:defRPr>
                </a:lvl1pPr>
              </a:lstStyle>
              <a:p>
                <a:pPr algn="l" defTabSz="685750"/>
                <a:r>
                  <a:rPr lang="ko-KR" altLang="en-US" sz="3751" dirty="0" err="1">
                    <a:solidFill>
                      <a:srgbClr val="FFFFFF"/>
                    </a:solidFill>
                  </a:rPr>
                  <a:t>와치샵</a:t>
                </a:r>
                <a:endParaRPr lang="en-US" altLang="ko-KR" sz="375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부제목 2">
                <a:extLst>
                  <a:ext uri="{FF2B5EF4-FFF2-40B4-BE49-F238E27FC236}">
                    <a16:creationId xmlns:a16="http://schemas.microsoft.com/office/drawing/2014/main" id="{E9F6641D-ADF3-40BD-9BA3-E740E77C88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4084" y="5534024"/>
                <a:ext cx="5295949" cy="708834"/>
              </a:xfrm>
              <a:prstGeom prst="rect">
                <a:avLst/>
              </a:prstGeom>
            </p:spPr>
            <p:txBody>
              <a:bodyPr vert="horz" lIns="68580" tIns="34291" rIns="68580" bIns="34291" rtlCol="0" anchor="t">
                <a:normAutofit lnSpcReduction="10000"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None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None/>
                  <a:defRPr sz="18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None/>
                  <a:defRPr sz="18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None/>
                  <a:defRPr sz="18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None/>
                  <a:defRPr sz="18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50">
                  <a:buClr>
                    <a:srgbClr val="1CADE4"/>
                  </a:buClr>
                </a:pPr>
                <a:r>
                  <a:rPr lang="en-US" altLang="ko-KR" sz="1351" b="1" dirty="0">
                    <a:solidFill>
                      <a:srgbClr val="FFFFFF"/>
                    </a:solidFill>
                  </a:rPr>
                  <a:t> 2</a:t>
                </a:r>
                <a:r>
                  <a:rPr lang="ko-KR" altLang="en-US" sz="1351" b="1" dirty="0">
                    <a:solidFill>
                      <a:srgbClr val="FFFFFF"/>
                    </a:solidFill>
                  </a:rPr>
                  <a:t>조</a:t>
                </a:r>
                <a:r>
                  <a:rPr lang="en-US" altLang="ko-KR" sz="1351" b="1" dirty="0">
                    <a:solidFill>
                      <a:srgbClr val="FFFFFF"/>
                    </a:solidFill>
                  </a:rPr>
                  <a:t> 					       </a:t>
                </a:r>
                <a:r>
                  <a:rPr lang="ko-KR" altLang="en-US" sz="1351" b="1" dirty="0" err="1">
                    <a:solidFill>
                      <a:srgbClr val="FFFFFF"/>
                    </a:solidFill>
                  </a:rPr>
                  <a:t>담당강사</a:t>
                </a:r>
                <a:r>
                  <a:rPr lang="ko-KR" altLang="en-US" sz="1351" b="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351" b="1" dirty="0" err="1">
                    <a:solidFill>
                      <a:srgbClr val="FFFFFF"/>
                    </a:solidFill>
                  </a:rPr>
                  <a:t>노현태</a:t>
                </a:r>
                <a:endParaRPr lang="en-US" altLang="ko-KR" sz="1351" b="1" dirty="0">
                  <a:solidFill>
                    <a:srgbClr val="FFFFFF"/>
                  </a:solidFill>
                </a:endParaRPr>
              </a:p>
              <a:p>
                <a:pPr defTabSz="685750">
                  <a:buClr>
                    <a:srgbClr val="1CADE4"/>
                  </a:buClr>
                </a:pPr>
                <a:r>
                  <a:rPr lang="en-US" altLang="ko-KR" sz="135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351" dirty="0">
                    <a:solidFill>
                      <a:srgbClr val="FFFFFF"/>
                    </a:solidFill>
                  </a:rPr>
                  <a:t>조장 이영찬</a:t>
                </a:r>
                <a:endParaRPr lang="en-US" altLang="ko-KR" sz="1351" dirty="0">
                  <a:solidFill>
                    <a:srgbClr val="FFFFFF"/>
                  </a:solidFill>
                </a:endParaRPr>
              </a:p>
              <a:p>
                <a:pPr defTabSz="685750">
                  <a:buClr>
                    <a:srgbClr val="1CADE4"/>
                  </a:buClr>
                </a:pPr>
                <a:r>
                  <a:rPr lang="ko-KR" altLang="en-US" sz="1351" dirty="0">
                    <a:solidFill>
                      <a:srgbClr val="FFFFFF"/>
                    </a:solidFill>
                  </a:rPr>
                  <a:t> 조원 김승환</a:t>
                </a:r>
                <a:r>
                  <a:rPr lang="en-US" altLang="ko-KR" sz="1351" dirty="0">
                    <a:solidFill>
                      <a:srgbClr val="FFFFFF"/>
                    </a:solidFill>
                  </a:rPr>
                  <a:t>,</a:t>
                </a:r>
                <a:r>
                  <a:rPr lang="ko-KR" altLang="en-US" sz="135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351" dirty="0" err="1">
                    <a:solidFill>
                      <a:srgbClr val="FFFFFF"/>
                    </a:solidFill>
                  </a:rPr>
                  <a:t>변광현</a:t>
                </a:r>
                <a:r>
                  <a:rPr lang="en-US" altLang="ko-KR" sz="1351" dirty="0">
                    <a:solidFill>
                      <a:srgbClr val="FFFFFF"/>
                    </a:solidFill>
                  </a:rPr>
                  <a:t>,</a:t>
                </a:r>
                <a:r>
                  <a:rPr lang="ko-KR" altLang="en-US" sz="135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351" dirty="0" err="1">
                    <a:solidFill>
                      <a:srgbClr val="FFFFFF"/>
                    </a:solidFill>
                  </a:rPr>
                  <a:t>안혜원</a:t>
                </a:r>
                <a:r>
                  <a:rPr lang="en-US" altLang="ko-KR" sz="1351" dirty="0">
                    <a:solidFill>
                      <a:srgbClr val="FFFFFF"/>
                    </a:solidFill>
                  </a:rPr>
                  <a:t>, </a:t>
                </a:r>
                <a:r>
                  <a:rPr lang="ko-KR" altLang="en-US" sz="1351" dirty="0" err="1">
                    <a:solidFill>
                      <a:srgbClr val="FFFFFF"/>
                    </a:solidFill>
                  </a:rPr>
                  <a:t>이태기</a:t>
                </a:r>
                <a:r>
                  <a:rPr lang="en-US" altLang="ko-KR" sz="1351" dirty="0">
                    <a:solidFill>
                      <a:srgbClr val="FFFFFF"/>
                    </a:solidFill>
                  </a:rPr>
                  <a:t> </a:t>
                </a:r>
                <a:endParaRPr lang="ko-KR" altLang="en-US" sz="1351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878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벤치마킹</a:t>
            </a:r>
            <a:r>
              <a:rPr lang="en-US" altLang="ko-KR" dirty="0"/>
              <a:t>2 – </a:t>
            </a:r>
            <a:r>
              <a:rPr lang="ko-KR" altLang="en-US" dirty="0"/>
              <a:t>한국금거래소</a:t>
            </a:r>
            <a:r>
              <a:rPr lang="en-US" altLang="ko-KR" dirty="0"/>
              <a:t> </a:t>
            </a:r>
            <a:r>
              <a:rPr lang="en-US" altLang="ko-KR" sz="2000" dirty="0"/>
              <a:t>(</a:t>
            </a:r>
            <a:r>
              <a:rPr lang="en-US" altLang="ko-KR" sz="2000" dirty="0">
                <a:hlinkClick r:id="rId3"/>
              </a:rPr>
              <a:t>https://www.koreagoldx.co.kr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3"/>
          <a:stretch/>
        </p:blipFill>
        <p:spPr>
          <a:xfrm>
            <a:off x="1769962" y="1404913"/>
            <a:ext cx="8673496" cy="4680000"/>
          </a:xfrm>
        </p:spPr>
      </p:pic>
    </p:spTree>
    <p:extLst>
      <p:ext uri="{BB962C8B-B14F-4D97-AF65-F5344CB8AC3E}">
        <p14:creationId xmlns:p14="http://schemas.microsoft.com/office/powerpoint/2010/main" val="94376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16562" r="49757" b="24598"/>
          <a:stretch/>
        </p:blipFill>
        <p:spPr>
          <a:xfrm>
            <a:off x="397184" y="1229188"/>
            <a:ext cx="2350008" cy="256032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벤치마킹</a:t>
            </a:r>
            <a:r>
              <a:rPr lang="en-US" altLang="ko-KR" dirty="0"/>
              <a:t>2 – </a:t>
            </a:r>
            <a:r>
              <a:rPr lang="ko-KR" altLang="en-US" dirty="0"/>
              <a:t>한국금거래소</a:t>
            </a:r>
            <a:endParaRPr lang="ko-KR" altLang="en-US" sz="22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043" y="1518920"/>
            <a:ext cx="2218149" cy="22330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7184" y="1447012"/>
            <a:ext cx="266008" cy="2826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7198216" y="2152732"/>
            <a:ext cx="4194616" cy="3139321"/>
            <a:chOff x="7006192" y="1229188"/>
            <a:chExt cx="4194616" cy="3139321"/>
          </a:xfrm>
        </p:grpSpPr>
        <p:sp>
          <p:nvSpPr>
            <p:cNvPr id="20" name="TextBox 19"/>
            <p:cNvSpPr txBox="1"/>
            <p:nvPr/>
          </p:nvSpPr>
          <p:spPr>
            <a:xfrm>
              <a:off x="7006192" y="1229188"/>
              <a:ext cx="4194616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b="1" dirty="0"/>
                <a:t>시세 확인</a:t>
              </a:r>
              <a:endParaRPr lang="en-US" altLang="ko-KR" b="1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홈페이지에서 바로 금 시세를 확인 가능</a:t>
              </a:r>
              <a:endParaRPr lang="en-US" altLang="ko-KR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취급 상품이 </a:t>
              </a:r>
              <a:r>
                <a:rPr lang="en-US" altLang="ko-KR" dirty="0"/>
                <a:t>“</a:t>
              </a:r>
              <a:r>
                <a:rPr lang="ko-KR" altLang="en-US" dirty="0"/>
                <a:t>금</a:t>
              </a:r>
              <a:r>
                <a:rPr lang="en-US" altLang="ko-KR" dirty="0"/>
                <a:t>” </a:t>
              </a:r>
              <a:r>
                <a:rPr lang="ko-KR" altLang="en-US" dirty="0"/>
                <a:t>단일 품목</a:t>
              </a:r>
              <a:endParaRPr lang="en-US" altLang="ko-KR" dirty="0"/>
            </a:p>
            <a:p>
              <a:pPr lvl="1"/>
              <a:r>
                <a:rPr lang="ko-KR" altLang="en-US" dirty="0"/>
                <a:t> </a:t>
              </a:r>
              <a:endParaRPr lang="en-US" altLang="ko-KR" dirty="0"/>
            </a:p>
            <a:p>
              <a:pPr lvl="1"/>
              <a:r>
                <a:rPr lang="ko-KR" altLang="en-US" b="1" dirty="0"/>
                <a:t>국내외 금 시세 확인</a:t>
              </a:r>
              <a:endParaRPr lang="en-US" altLang="ko-KR" b="1" dirty="0"/>
            </a:p>
            <a:p>
              <a:pPr lvl="1"/>
              <a:endParaRPr lang="en-US" altLang="ko-KR" dirty="0"/>
            </a:p>
            <a:p>
              <a:pPr lvl="1"/>
              <a:r>
                <a:rPr lang="ko-KR" altLang="en-US" b="1" dirty="0"/>
                <a:t>시세 조회만 가능</a:t>
              </a:r>
              <a:endParaRPr lang="en-US" altLang="ko-KR" b="1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시세 확인 후</a:t>
              </a:r>
              <a:r>
                <a:rPr lang="en-US" altLang="ko-KR" dirty="0"/>
                <a:t>,</a:t>
              </a:r>
              <a:r>
                <a:rPr lang="ko-KR" altLang="en-US" dirty="0"/>
                <a:t> 구매할 때는 별도의 </a:t>
              </a:r>
              <a:r>
                <a:rPr lang="en-US" altLang="ko-KR" dirty="0"/>
                <a:t>family site</a:t>
              </a:r>
              <a:r>
                <a:rPr lang="ko-KR" altLang="en-US" dirty="0"/>
                <a:t>로 접속해서 구매하여야 함</a:t>
              </a:r>
              <a:endParaRPr lang="en-US" altLang="ko-KR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7139196" y="1229189"/>
              <a:ext cx="266008" cy="26494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7139196" y="2604250"/>
              <a:ext cx="266008" cy="26794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7139196" y="3223399"/>
              <a:ext cx="266008" cy="26794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1" t="7447" r="20909" b="38354"/>
          <a:stretch/>
        </p:blipFill>
        <p:spPr>
          <a:xfrm>
            <a:off x="2879051" y="1413130"/>
            <a:ext cx="4104876" cy="243215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829685" y="1400152"/>
            <a:ext cx="4176507" cy="2416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3" t="16277" r="20909" b="11515"/>
          <a:stretch/>
        </p:blipFill>
        <p:spPr>
          <a:xfrm>
            <a:off x="1489632" y="3924192"/>
            <a:ext cx="4799731" cy="275854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631532" y="1258835"/>
            <a:ext cx="266008" cy="2826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68540" y="6181435"/>
            <a:ext cx="3153268" cy="54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035536" y="6065989"/>
            <a:ext cx="266008" cy="2826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00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57307" y="1534852"/>
            <a:ext cx="4122400" cy="4680000"/>
            <a:chOff x="841486" y="1639355"/>
            <a:chExt cx="3203971" cy="4466700"/>
          </a:xfrm>
        </p:grpSpPr>
        <p:sp>
          <p:nvSpPr>
            <p:cNvPr id="8" name="직사각형 7"/>
            <p:cNvSpPr/>
            <p:nvPr/>
          </p:nvSpPr>
          <p:spPr>
            <a:xfrm>
              <a:off x="841486" y="1639355"/>
              <a:ext cx="3203971" cy="1008000"/>
            </a:xfrm>
            <a:prstGeom prst="rect">
              <a:avLst/>
            </a:prstGeom>
            <a:solidFill>
              <a:schemeClr val="accent1">
                <a:shade val="5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1">
                  <a:shade val="5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9" name="TextBox 8"/>
            <p:cNvSpPr txBox="1"/>
            <p:nvPr/>
          </p:nvSpPr>
          <p:spPr>
            <a:xfrm>
              <a:off x="841486" y="1639355"/>
              <a:ext cx="3203971" cy="10080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48920" tIns="142240" rIns="248920" bIns="142240" anchor="ctr" anchorCtr="0">
              <a:noAutofit/>
            </a:bodyPr>
            <a:lstStyle/>
            <a:p>
              <a:pPr marL="0" lvl="0" indent="0" algn="ctr" defTabSz="1555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500" kern="1200" dirty="0"/>
                <a:t>크림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41486" y="2647355"/>
              <a:ext cx="3203971" cy="3458700"/>
            </a:xfrm>
            <a:prstGeom prst="rect">
              <a:avLst/>
            </a:prstGeom>
            <a:solidFill>
              <a:schemeClr val="accent1">
                <a:alpha val="90000"/>
                <a:tint val="55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1">
                  <a:alpha val="90000"/>
                  <a:tint val="55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841486" y="2647355"/>
              <a:ext cx="3203971" cy="34587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80010" tIns="80010" rIns="106680" bIns="120015" anchor="t" anchorCtr="0">
              <a:noAutofit/>
            </a:bodyPr>
            <a:lstStyle/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600" b="1" kern="1200" dirty="0"/>
                <a:t> 장점</a:t>
              </a:r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r>
                <a:rPr lang="ko-KR" altLang="en-US" sz="1200" kern="1200" dirty="0"/>
                <a:t> 실시간 </a:t>
              </a:r>
              <a:r>
                <a:rPr lang="ko-KR" altLang="en-US" sz="1200" kern="1200" dirty="0" err="1"/>
                <a:t>시세파악</a:t>
              </a:r>
              <a:endParaRPr lang="ko-KR" altLang="en-US" sz="1200" kern="1200" dirty="0"/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r>
                <a:rPr lang="en-US" altLang="ko-KR" sz="1200" kern="1200" dirty="0"/>
                <a:t> </a:t>
              </a:r>
              <a:r>
                <a:rPr lang="ko-KR" altLang="en-US" sz="1200" kern="1200" dirty="0"/>
                <a:t>과거 거래 </a:t>
              </a:r>
              <a:r>
                <a:rPr lang="ko-KR" altLang="en-US" sz="1200" kern="1200" dirty="0" err="1"/>
                <a:t>체결가를</a:t>
              </a:r>
              <a:r>
                <a:rPr lang="ko-KR" altLang="en-US" sz="1200" kern="1200" dirty="0"/>
                <a:t> 그래프와 수치로 확인가능</a:t>
              </a:r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r>
                <a:rPr lang="ko-KR" altLang="en-US" sz="1200" kern="1200" dirty="0"/>
                <a:t> 구매와 판매 모두 가능</a:t>
              </a:r>
              <a:br>
                <a:rPr lang="en-US" altLang="ko-KR" sz="1200" kern="1200" dirty="0"/>
              </a:br>
              <a:r>
                <a:rPr lang="en-US" altLang="ko-KR" sz="1200" kern="1200" dirty="0"/>
                <a:t> (</a:t>
              </a:r>
              <a:r>
                <a:rPr lang="ko-KR" altLang="en-US" sz="1200" kern="1200" dirty="0"/>
                <a:t>재고에 따라 입찰 방식도 가능</a:t>
              </a:r>
              <a:r>
                <a:rPr lang="en-US" altLang="ko-KR" sz="1200" kern="1200" dirty="0"/>
                <a:t>)</a:t>
              </a:r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r>
                <a:rPr lang="ko-KR" altLang="en-US" sz="1200" kern="1200" dirty="0"/>
                <a:t> </a:t>
              </a:r>
              <a:r>
                <a:rPr lang="ko-KR" altLang="en-US" sz="1200" kern="1200" dirty="0" err="1"/>
                <a:t>상품리뷰</a:t>
              </a:r>
              <a:r>
                <a:rPr lang="ko-KR" altLang="en-US" sz="1200" kern="1200" dirty="0"/>
                <a:t> 게시판이 </a:t>
              </a:r>
              <a:r>
                <a:rPr lang="en-US" altLang="ko-KR" sz="1200" kern="1200" dirty="0"/>
                <a:t>SNS</a:t>
              </a:r>
              <a:r>
                <a:rPr lang="ko-KR" altLang="en-US" sz="1200" kern="1200" dirty="0"/>
                <a:t>처럼 꾸며져 있음</a:t>
              </a:r>
              <a:r>
                <a:rPr lang="en-US" altLang="ko-KR" sz="1200" kern="1200" dirty="0"/>
                <a:t>(</a:t>
              </a:r>
              <a:r>
                <a:rPr lang="ko-KR" altLang="en-US" sz="1200" kern="1200" dirty="0"/>
                <a:t>코디 제품 상세페이지 연결 가능</a:t>
              </a:r>
              <a:r>
                <a:rPr lang="en-US" altLang="ko-KR" sz="1200" kern="1200" dirty="0"/>
                <a:t>)</a:t>
              </a:r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endParaRPr lang="ko-KR" altLang="en-US" sz="1200" kern="1200" dirty="0"/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600" b="1" kern="1200" dirty="0"/>
                <a:t>단점</a:t>
              </a:r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r>
                <a:rPr lang="ko-KR" altLang="en-US" sz="1200" kern="1200" dirty="0"/>
                <a:t> 입찰 판매의 경우</a:t>
              </a:r>
              <a:r>
                <a:rPr lang="en-US" altLang="ko-KR" sz="1200" kern="1200" dirty="0"/>
                <a:t>, </a:t>
              </a:r>
              <a:r>
                <a:rPr lang="ko-KR" altLang="en-US" sz="1200" kern="1200" dirty="0"/>
                <a:t>즉시 판매 불가능함</a:t>
              </a:r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r>
                <a:rPr lang="en-US" altLang="ko-KR" sz="1200" kern="1200" dirty="0"/>
                <a:t> </a:t>
              </a:r>
              <a:r>
                <a:rPr lang="ko-KR" altLang="en-US" sz="1200" kern="1200" dirty="0"/>
                <a:t>모든 페이지에 무한 스크롤을 적용하여</a:t>
              </a:r>
              <a:r>
                <a:rPr lang="en-US" altLang="ko-KR" sz="1200" kern="1200" dirty="0"/>
                <a:t>, </a:t>
              </a:r>
              <a:r>
                <a:rPr lang="ko-KR" altLang="en-US" sz="1200" kern="1200" dirty="0"/>
                <a:t>보던 페이지로 돌아가고 싶으면 다시 스크롤을 계속 내려야 함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68425" y="1534852"/>
            <a:ext cx="3884350" cy="4680000"/>
            <a:chOff x="8146542" y="1639355"/>
            <a:chExt cx="3203971" cy="4466700"/>
          </a:xfrm>
        </p:grpSpPr>
        <p:sp>
          <p:nvSpPr>
            <p:cNvPr id="16" name="직사각형 15"/>
            <p:cNvSpPr/>
            <p:nvPr/>
          </p:nvSpPr>
          <p:spPr>
            <a:xfrm>
              <a:off x="8146542" y="1639355"/>
              <a:ext cx="3203971" cy="1008000"/>
            </a:xfrm>
            <a:prstGeom prst="rect">
              <a:avLst/>
            </a:prstGeom>
            <a:solidFill>
              <a:schemeClr val="accent1">
                <a:shade val="50000"/>
                <a:hueOff val="222839"/>
                <a:satOff val="5970"/>
                <a:lumOff val="26300"/>
                <a:alphaOff val="0"/>
              </a:schemeClr>
            </a:solidFill>
            <a:ln w="12700" cap="flat" cmpd="sng" algn="ctr">
              <a:solidFill>
                <a:schemeClr val="accent1">
                  <a:shade val="50000"/>
                  <a:hueOff val="222839"/>
                  <a:satOff val="5970"/>
                  <a:lumOff val="2630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TextBox 16"/>
            <p:cNvSpPr txBox="1"/>
            <p:nvPr/>
          </p:nvSpPr>
          <p:spPr>
            <a:xfrm>
              <a:off x="8146542" y="1639355"/>
              <a:ext cx="3203971" cy="10080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248920" tIns="142240" rIns="248920" bIns="142240" anchor="ctr" anchorCtr="0">
              <a:noAutofit/>
            </a:bodyPr>
            <a:lstStyle/>
            <a:p>
              <a:pPr marL="0" lvl="0" indent="0" algn="ctr" defTabSz="1555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3500" kern="1200" dirty="0"/>
                <a:t>한국금거래소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146542" y="2647355"/>
              <a:ext cx="3203971" cy="3458700"/>
            </a:xfrm>
            <a:prstGeom prst="rect">
              <a:avLst/>
            </a:prstGeom>
            <a:solidFill>
              <a:schemeClr val="accent1">
                <a:alpha val="90000"/>
                <a:tint val="55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1">
                  <a:alpha val="90000"/>
                  <a:tint val="55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</p:sp>
        <p:sp>
          <p:nvSpPr>
            <p:cNvPr id="19" name="TextBox 18"/>
            <p:cNvSpPr txBox="1"/>
            <p:nvPr/>
          </p:nvSpPr>
          <p:spPr>
            <a:xfrm>
              <a:off x="8146542" y="2647355"/>
              <a:ext cx="3203971" cy="3458700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80010" tIns="80010" rIns="106680" bIns="120015" anchor="t" anchorCtr="0">
              <a:noAutofit/>
            </a:bodyPr>
            <a:lstStyle/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600" b="1" kern="1200" dirty="0"/>
                <a:t>장점</a:t>
              </a:r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r>
                <a:rPr lang="ko-KR" altLang="en-US" sz="1200" kern="1200" dirty="0"/>
                <a:t> 홈페이지 </a:t>
              </a:r>
              <a:r>
                <a:rPr lang="ko-KR" altLang="en-US" sz="1200" kern="1200" dirty="0" err="1"/>
                <a:t>메인에서</a:t>
              </a:r>
              <a:r>
                <a:rPr lang="ko-KR" altLang="en-US" sz="1200" kern="1200" dirty="0"/>
                <a:t> 바로 시세 확인 가능</a:t>
              </a:r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r>
                <a:rPr lang="ko-KR" altLang="en-US" sz="1200" kern="1200" dirty="0"/>
                <a:t> 국외 금 시세도 확인 가능</a:t>
              </a:r>
              <a:endParaRPr lang="en-US" altLang="ko-KR" sz="1200" kern="1200" dirty="0"/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endParaRPr lang="ko-KR" altLang="en-US" sz="1200" kern="1200" dirty="0"/>
            </a:p>
            <a:p>
              <a:pPr marL="114300" lvl="1" indent="-114300" algn="l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r>
                <a:rPr lang="ko-KR" altLang="en-US" sz="1600" b="1" kern="1200" dirty="0"/>
                <a:t>단점</a:t>
              </a:r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r>
                <a:rPr lang="ko-KR" altLang="en-US" sz="1200" kern="1200" dirty="0"/>
                <a:t> 시세 확인 후</a:t>
              </a:r>
              <a:r>
                <a:rPr lang="en-US" altLang="ko-KR" sz="1200" kern="1200" dirty="0"/>
                <a:t>, </a:t>
              </a:r>
              <a:r>
                <a:rPr lang="ko-KR" altLang="en-US" sz="1200" kern="1200" dirty="0"/>
                <a:t>구매할 때는 별도 사이트로 접속해서 구매하여야 함</a:t>
              </a:r>
            </a:p>
            <a:p>
              <a:pPr marL="114300" lvl="2" indent="-57150" algn="l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/>
                <a:buChar char="ü"/>
                <a:defRPr/>
              </a:pPr>
              <a:r>
                <a:rPr lang="ko-KR" altLang="en-US" sz="1200" kern="1200" dirty="0"/>
                <a:t> 구매사이트에서 실시간 시세가 반영되지 않음</a:t>
              </a:r>
              <a:r>
                <a:rPr lang="en-US" altLang="ko-KR" sz="1200" kern="1200" dirty="0"/>
                <a:t>(</a:t>
              </a:r>
              <a:r>
                <a:rPr lang="ko-KR" altLang="en-US" sz="1200" kern="1200" dirty="0" err="1"/>
                <a:t>하루단위</a:t>
              </a:r>
              <a:r>
                <a:rPr lang="en-US" altLang="ko-KR" sz="1200" kern="1200" dirty="0"/>
                <a:t>)</a:t>
              </a:r>
              <a:endParaRPr lang="ko-KR" altLang="en-US" sz="1200" kern="1200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벤치마킹</a:t>
            </a:r>
            <a:r>
              <a:rPr lang="en-US" altLang="ko-KR" dirty="0"/>
              <a:t>3 – </a:t>
            </a:r>
            <a:r>
              <a:rPr lang="ko-KR" altLang="en-US" dirty="0"/>
              <a:t>종합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15105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23E83E52-3005-AA11-2509-122EDE8AF5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344271"/>
              </p:ext>
            </p:extLst>
          </p:nvPr>
        </p:nvGraphicFramePr>
        <p:xfrm>
          <a:off x="1533526" y="1337732"/>
          <a:ext cx="9010649" cy="501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98625" y="1369981"/>
            <a:ext cx="16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OS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98625" y="2086971"/>
            <a:ext cx="16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Server</a:t>
            </a:r>
            <a:endParaRPr lang="ko-KR" alt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698625" y="2831954"/>
            <a:ext cx="16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Browser</a:t>
            </a:r>
            <a:endParaRPr lang="ko-KR" alt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98625" y="3568093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Language</a:t>
            </a:r>
            <a:endParaRPr lang="ko-KR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70635" y="4267583"/>
            <a:ext cx="16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Tool</a:t>
            </a:r>
            <a:endParaRPr lang="ko-KR" alt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698625" y="4984573"/>
            <a:ext cx="16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DB</a:t>
            </a:r>
            <a:endParaRPr lang="ko-KR" alt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83074" y="5724802"/>
            <a:ext cx="16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API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6824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테이블 정의서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91AB2977-7793-DDDD-609F-66CED2C02D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537225"/>
              </p:ext>
            </p:extLst>
          </p:nvPr>
        </p:nvGraphicFramePr>
        <p:xfrm>
          <a:off x="838200" y="1263719"/>
          <a:ext cx="10003969" cy="529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634">
                  <a:extLst>
                    <a:ext uri="{9D8B030D-6E8A-4147-A177-3AD203B41FA5}">
                      <a16:colId xmlns:a16="http://schemas.microsoft.com/office/drawing/2014/main" val="4217147605"/>
                    </a:ext>
                  </a:extLst>
                </a:gridCol>
                <a:gridCol w="2370223">
                  <a:extLst>
                    <a:ext uri="{9D8B030D-6E8A-4147-A177-3AD203B41FA5}">
                      <a16:colId xmlns:a16="http://schemas.microsoft.com/office/drawing/2014/main" val="1346561352"/>
                    </a:ext>
                  </a:extLst>
                </a:gridCol>
                <a:gridCol w="1553028">
                  <a:extLst>
                    <a:ext uri="{9D8B030D-6E8A-4147-A177-3AD203B41FA5}">
                      <a16:colId xmlns:a16="http://schemas.microsoft.com/office/drawing/2014/main" val="3758182662"/>
                    </a:ext>
                  </a:extLst>
                </a:gridCol>
                <a:gridCol w="1553028">
                  <a:extLst>
                    <a:ext uri="{9D8B030D-6E8A-4147-A177-3AD203B41FA5}">
                      <a16:colId xmlns:a16="http://schemas.microsoft.com/office/drawing/2014/main" val="3799478774"/>
                    </a:ext>
                  </a:extLst>
                </a:gridCol>
                <a:gridCol w="1553028">
                  <a:extLst>
                    <a:ext uri="{9D8B030D-6E8A-4147-A177-3AD203B41FA5}">
                      <a16:colId xmlns:a16="http://schemas.microsoft.com/office/drawing/2014/main" val="4119170577"/>
                    </a:ext>
                  </a:extLst>
                </a:gridCol>
                <a:gridCol w="1553028">
                  <a:extLst>
                    <a:ext uri="{9D8B030D-6E8A-4147-A177-3AD203B41FA5}">
                      <a16:colId xmlns:a16="http://schemas.microsoft.com/office/drawing/2014/main" val="1279614573"/>
                    </a:ext>
                  </a:extLst>
                </a:gridCol>
              </a:tblGrid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테이블 설명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</a:rPr>
                        <a:t>테이블 이름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0</a:t>
                      </a:r>
                      <a:endParaRPr lang="en-US" altLang="ko-KR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1</a:t>
                      </a:r>
                      <a:endParaRPr lang="en-US" altLang="ko-KR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2</a:t>
                      </a:r>
                      <a:endParaRPr lang="en-US" altLang="ko-KR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</a:rPr>
                        <a:t>3</a:t>
                      </a:r>
                      <a:endParaRPr lang="en-US" altLang="ko-KR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235801352"/>
                  </a:ext>
                </a:extLst>
              </a:tr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 err="1">
                          <a:effectLst/>
                          <a:latin typeface="Arial" panose="020B0604020202020204" pitchFamily="34" charset="0"/>
                        </a:rPr>
                        <a:t>회원상태</a:t>
                      </a:r>
                      <a:endParaRPr lang="ko-KR" alt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  <a:latin typeface="Arial" panose="020B0604020202020204" pitchFamily="34" charset="0"/>
                        </a:rPr>
                        <a:t>P02_ACCOUNT_STATUS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effectLst/>
                          <a:latin typeface="Arial" panose="020B0604020202020204" pitchFamily="34" charset="0"/>
                        </a:rPr>
                        <a:t>일반회원</a:t>
                      </a:r>
                    </a:p>
                  </a:txBody>
                  <a:tcPr marL="28575" marR="28575" marT="19050" marB="1905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탈퇴회원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휴면회원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effectLst/>
                          <a:latin typeface="Arial" panose="020B0604020202020204" pitchFamily="34" charset="0"/>
                        </a:rPr>
                        <a:t>VIP</a:t>
                      </a:r>
                      <a:r>
                        <a:rPr lang="ko-KR" altLang="en-US" sz="1100" b="0" dirty="0">
                          <a:effectLst/>
                          <a:latin typeface="Arial" panose="020B0604020202020204" pitchFamily="34" charset="0"/>
                        </a:rPr>
                        <a:t>회원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229766445"/>
                  </a:ext>
                </a:extLst>
              </a:tr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  <a:latin typeface="Arial" panose="020B0604020202020204" pitchFamily="34" charset="0"/>
                        </a:rPr>
                        <a:t>상품판매여부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  <a:latin typeface="Arial" panose="020B0604020202020204" pitchFamily="34" charset="0"/>
                        </a:rPr>
                        <a:t>P02_PRODUCT_STATUS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판매중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effectLst/>
                          <a:latin typeface="Arial" panose="020B0604020202020204" pitchFamily="34" charset="0"/>
                        </a:rPr>
                        <a:t>판매완료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effectLst/>
                          <a:latin typeface="Arial" panose="020B0604020202020204" pitchFamily="34" charset="0"/>
                        </a:rPr>
                        <a:t>판매기간만료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455815274"/>
                  </a:ext>
                </a:extLst>
              </a:tr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effectLst/>
                          <a:latin typeface="Arial" panose="020B0604020202020204" pitchFamily="34" charset="0"/>
                        </a:rPr>
                        <a:t>상품판매방식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  <a:latin typeface="Arial" panose="020B0604020202020204" pitchFamily="34" charset="0"/>
                        </a:rPr>
                        <a:t>P02_PRODUCT_PDSELL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일반판매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입찰판매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676728810"/>
                  </a:ext>
                </a:extLst>
              </a:tr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 err="1">
                          <a:effectLst/>
                          <a:latin typeface="Arial" panose="020B0604020202020204" pitchFamily="34" charset="0"/>
                        </a:rPr>
                        <a:t>상품재질</a:t>
                      </a:r>
                      <a:endParaRPr lang="ko-KR" alt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  <a:latin typeface="Arial" panose="020B0604020202020204" pitchFamily="34" charset="0"/>
                        </a:rPr>
                        <a:t>P02_ITEMMAT_MATCODE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effectLst/>
                          <a:latin typeface="Arial" panose="020B0604020202020204" pitchFamily="34" charset="0"/>
                        </a:rPr>
                        <a:t>메탈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effectLst/>
                          <a:latin typeface="Arial" panose="020B0604020202020204" pitchFamily="34" charset="0"/>
                        </a:rPr>
                        <a:t>가죽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024357323"/>
                  </a:ext>
                </a:extLst>
              </a:tr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 err="1">
                          <a:effectLst/>
                          <a:latin typeface="Arial" panose="020B0604020202020204" pitchFamily="34" charset="0"/>
                        </a:rPr>
                        <a:t>상품사이즈</a:t>
                      </a:r>
                      <a:endParaRPr lang="ko-KR" alt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  <a:latin typeface="Arial" panose="020B0604020202020204" pitchFamily="34" charset="0"/>
                        </a:rPr>
                        <a:t>P02_ITEMSIZE_SIZECODE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effectLst/>
                          <a:latin typeface="Arial" panose="020B0604020202020204" pitchFamily="34" charset="0"/>
                        </a:rPr>
                        <a:t>남성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effectLst/>
                          <a:latin typeface="Arial" panose="020B0604020202020204" pitchFamily="34" charset="0"/>
                        </a:rPr>
                        <a:t>여성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94578154"/>
                  </a:ext>
                </a:extLst>
              </a:tr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 err="1">
                          <a:effectLst/>
                          <a:latin typeface="Arial" panose="020B0604020202020204" pitchFamily="34" charset="0"/>
                        </a:rPr>
                        <a:t>상품브랜드</a:t>
                      </a:r>
                      <a:endParaRPr lang="ko-KR" alt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  <a:latin typeface="Arial" panose="020B0604020202020204" pitchFamily="34" charset="0"/>
                        </a:rPr>
                        <a:t>P02_ITEMBRAND_BRANDCODE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ROLEX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effectLst/>
                          <a:latin typeface="Arial" panose="020B0604020202020204" pitchFamily="34" charset="0"/>
                        </a:rPr>
                        <a:t>IWC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 err="1">
                          <a:effectLst/>
                          <a:latin typeface="Arial" panose="020B0604020202020204" pitchFamily="34" charset="0"/>
                        </a:rPr>
                        <a:t>Audemars</a:t>
                      </a:r>
                      <a:r>
                        <a:rPr lang="en-US" sz="1100" b="0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b="0" dirty="0" err="1">
                          <a:effectLst/>
                          <a:latin typeface="Arial" panose="020B0604020202020204" pitchFamily="34" charset="0"/>
                        </a:rPr>
                        <a:t>Piguet</a:t>
                      </a:r>
                      <a:endParaRPr 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462355985"/>
                  </a:ext>
                </a:extLst>
              </a:tr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 err="1">
                          <a:effectLst/>
                          <a:latin typeface="Arial" panose="020B0604020202020204" pitchFamily="34" charset="0"/>
                        </a:rPr>
                        <a:t>거래방식</a:t>
                      </a:r>
                      <a:endParaRPr lang="ko-KR" alt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  <a:latin typeface="Arial" panose="020B0604020202020204" pitchFamily="34" charset="0"/>
                        </a:rPr>
                        <a:t>P02_S_RECORD_PDSELL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effectLst/>
                          <a:latin typeface="Arial" panose="020B0604020202020204" pitchFamily="34" charset="0"/>
                        </a:rPr>
                        <a:t>일반</a:t>
                      </a:r>
                    </a:p>
                  </a:txBody>
                  <a:tcPr marL="28575" marR="28575" marT="19050" marB="1905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effectLst/>
                          <a:latin typeface="Arial" panose="020B0604020202020204" pitchFamily="34" charset="0"/>
                        </a:rPr>
                        <a:t>경매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467342289"/>
                  </a:ext>
                </a:extLst>
              </a:tr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effectLst/>
                          <a:latin typeface="Arial" panose="020B0604020202020204" pitchFamily="34" charset="0"/>
                        </a:rPr>
                        <a:t>경매상태</a:t>
                      </a:r>
                      <a:endParaRPr lang="ko-KR" alt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  <a:latin typeface="Arial" panose="020B0604020202020204" pitchFamily="34" charset="0"/>
                        </a:rPr>
                        <a:t>P02_AUCTION_AUCSTATUS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경매진행중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effectLst/>
                          <a:latin typeface="Arial" panose="020B0604020202020204" pitchFamily="34" charset="0"/>
                        </a:rPr>
                        <a:t>경매종료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748439181"/>
                  </a:ext>
                </a:extLst>
              </a:tr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effectLst/>
                          <a:latin typeface="Arial" panose="020B0604020202020204" pitchFamily="34" charset="0"/>
                        </a:rPr>
                        <a:t>리뷰게시글상태</a:t>
                      </a:r>
                      <a:endParaRPr lang="ko-KR" alt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  <a:latin typeface="Arial" panose="020B0604020202020204" pitchFamily="34" charset="0"/>
                        </a:rPr>
                        <a:t>P02_REVIEW_STATUS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유효글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삭제글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9092852"/>
                  </a:ext>
                </a:extLst>
              </a:tr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effectLst/>
                          <a:latin typeface="Arial" panose="020B0604020202020204" pitchFamily="34" charset="0"/>
                        </a:rPr>
                        <a:t>리뷰댓글상태</a:t>
                      </a:r>
                      <a:endParaRPr lang="ko-KR" alt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  <a:latin typeface="Arial" panose="020B0604020202020204" pitchFamily="34" charset="0"/>
                        </a:rPr>
                        <a:t>P02_COMMENTS_STATUS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유효댓글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삭제댓글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275577463"/>
                  </a:ext>
                </a:extLst>
              </a:tr>
              <a:tr h="4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  <a:latin typeface="Arial" panose="020B0604020202020204" pitchFamily="34" charset="0"/>
                        </a:rPr>
                        <a:t>QNA</a:t>
                      </a:r>
                      <a:r>
                        <a:rPr lang="ko-KR" altLang="en-US" sz="1100" b="1" dirty="0" err="1">
                          <a:effectLst/>
                          <a:latin typeface="Arial" panose="020B0604020202020204" pitchFamily="34" charset="0"/>
                        </a:rPr>
                        <a:t>게시글모드</a:t>
                      </a:r>
                      <a:endParaRPr lang="ko-KR" alt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  <a:latin typeface="Arial" panose="020B0604020202020204" pitchFamily="34" charset="0"/>
                        </a:rPr>
                        <a:t>P02_QNA_ANS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문의글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답변글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effectLst/>
                          <a:latin typeface="Arial" panose="020B0604020202020204" pitchFamily="34" charset="0"/>
                        </a:rPr>
                        <a:t>글삭제</a:t>
                      </a:r>
                      <a:endParaRPr lang="ko-KR" altLang="en-US" sz="11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779462485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632016" y="838516"/>
          <a:ext cx="1636056" cy="312420"/>
        </p:xfrm>
        <a:graphic>
          <a:graphicData uri="http://schemas.openxmlformats.org/drawingml/2006/table">
            <a:tbl>
              <a:tblPr/>
              <a:tblGrid>
                <a:gridCol w="824397">
                  <a:extLst>
                    <a:ext uri="{9D8B030D-6E8A-4147-A177-3AD203B41FA5}">
                      <a16:colId xmlns:a16="http://schemas.microsoft.com/office/drawing/2014/main" val="2810190218"/>
                    </a:ext>
                  </a:extLst>
                </a:gridCol>
                <a:gridCol w="811659">
                  <a:extLst>
                    <a:ext uri="{9D8B030D-6E8A-4147-A177-3AD203B41FA5}">
                      <a16:colId xmlns:a16="http://schemas.microsoft.com/office/drawing/2014/main" val="232982548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effectLst/>
                          <a:latin typeface="Arial" panose="020B0604020202020204" pitchFamily="34" charset="0"/>
                        </a:rPr>
                        <a:t>DEFAULT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945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371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테이블 정의서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3"/>
          <a:stretch/>
        </p:blipFill>
        <p:spPr>
          <a:xfrm>
            <a:off x="838200" y="1533586"/>
            <a:ext cx="7553325" cy="3076576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09347" y="1133476"/>
            <a:ext cx="30467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 계정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P02_ACCOUNT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09347" y="4905346"/>
            <a:ext cx="30155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관리자 계정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P02_ADMIN</a:t>
            </a: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9" b="61362"/>
          <a:stretch/>
        </p:blipFill>
        <p:spPr>
          <a:xfrm>
            <a:off x="838200" y="5305456"/>
            <a:ext cx="75533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6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09347" y="1133476"/>
            <a:ext cx="24801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판매상품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P02_ITEM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09347" y="4045129"/>
            <a:ext cx="46281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판매상품 브랜드 코드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P02_ITEMBRAND</a:t>
            </a:r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9" b="21136"/>
          <a:stretch/>
        </p:blipFill>
        <p:spPr>
          <a:xfrm>
            <a:off x="838200" y="1533586"/>
            <a:ext cx="7553325" cy="2286001"/>
          </a:xfrm>
          <a:prstGeom prst="rect">
            <a:avLst/>
          </a:prstGeom>
        </p:spPr>
      </p:pic>
      <p:pic>
        <p:nvPicPr>
          <p:cNvPr id="9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67268"/>
          <a:stretch/>
        </p:blipFill>
        <p:spPr>
          <a:xfrm>
            <a:off x="809347" y="4445239"/>
            <a:ext cx="7553325" cy="590551"/>
          </a:xfrm>
        </p:spPr>
      </p:pic>
      <p:sp>
        <p:nvSpPr>
          <p:cNvPr id="10" name="직사각형 9"/>
          <p:cNvSpPr/>
          <p:nvPr/>
        </p:nvSpPr>
        <p:spPr>
          <a:xfrm>
            <a:off x="809346" y="5235845"/>
            <a:ext cx="40951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판매상품 재질 코드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P02_ITEMMAT</a:t>
            </a: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2" b="67032"/>
          <a:stretch/>
        </p:blipFill>
        <p:spPr>
          <a:xfrm>
            <a:off x="809346" y="5635955"/>
            <a:ext cx="7553325" cy="561976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B588402B-BA15-D6C3-0D31-FE8CBB75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74428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09347" y="1133476"/>
            <a:ext cx="43059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판매상품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사이즈 코드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P02_ITEMSIZE</a:t>
            </a:r>
          </a:p>
        </p:txBody>
      </p:sp>
      <p:pic>
        <p:nvPicPr>
          <p:cNvPr id="11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6" b="67528"/>
          <a:stretch/>
        </p:blipFill>
        <p:spPr>
          <a:xfrm>
            <a:off x="809347" y="1533586"/>
            <a:ext cx="7553325" cy="561975"/>
          </a:xfrm>
        </p:spPr>
      </p:pic>
      <p:sp>
        <p:nvSpPr>
          <p:cNvPr id="13" name="직사각형 12"/>
          <p:cNvSpPr/>
          <p:nvPr/>
        </p:nvSpPr>
        <p:spPr>
          <a:xfrm>
            <a:off x="838200" y="2349502"/>
            <a:ext cx="249369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관심상품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P02_CART</a:t>
            </a:r>
          </a:p>
        </p:txBody>
      </p:sp>
      <p:pic>
        <p:nvPicPr>
          <p:cNvPr id="14" name="내용 개체 틀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1" b="62630"/>
          <a:stretch/>
        </p:blipFill>
        <p:spPr>
          <a:xfrm>
            <a:off x="838200" y="2835276"/>
            <a:ext cx="7553325" cy="76200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01496FED-1259-4CA1-A25E-962CC2A6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58446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2" b="41280"/>
          <a:stretch/>
        </p:blipFill>
        <p:spPr>
          <a:xfrm>
            <a:off x="809347" y="1539936"/>
            <a:ext cx="7553325" cy="1524000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09347" y="1133476"/>
            <a:ext cx="26617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경매품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P02_AUCTION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09347" y="3470396"/>
            <a:ext cx="31918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경매품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입찰 정보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P02_BID</a:t>
            </a:r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4" b="52084"/>
          <a:stretch/>
        </p:blipFill>
        <p:spPr>
          <a:xfrm>
            <a:off x="809346" y="3870506"/>
            <a:ext cx="7553325" cy="112395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3E9C33E-BC68-6838-5FBA-F35026A1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1022921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09347" y="1133476"/>
            <a:ext cx="33429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거래된 상품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P02_PRODUCT</a:t>
            </a:r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7" b="68748"/>
          <a:stretch/>
        </p:blipFill>
        <p:spPr>
          <a:xfrm>
            <a:off x="838200" y="4310419"/>
            <a:ext cx="7553325" cy="498763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3" b="67847"/>
          <a:stretch/>
        </p:blipFill>
        <p:spPr>
          <a:xfrm>
            <a:off x="809347" y="5516863"/>
            <a:ext cx="7553325" cy="55695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9347" y="3846287"/>
            <a:ext cx="42326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상품판매방식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P02_PRODUCTPDSELL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09347" y="5116753"/>
            <a:ext cx="42423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상품판매여부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P02_PRODUCTSTATUS</a:t>
            </a: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6" b="26199"/>
          <a:stretch/>
        </p:blipFill>
        <p:spPr>
          <a:xfrm>
            <a:off x="838200" y="1531021"/>
            <a:ext cx="7553325" cy="2107096"/>
          </a:xfr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CAB64E8F-A531-1A0F-DEE3-5C13F4E7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74440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285588"/>
              </p:ext>
            </p:extLst>
          </p:nvPr>
        </p:nvGraphicFramePr>
        <p:xfrm>
          <a:off x="838200" y="1133476"/>
          <a:ext cx="10515600" cy="5043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539E60-BB2E-F1FD-ECAC-D7544DE53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052" y="12652"/>
            <a:ext cx="704948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16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09347" y="1133476"/>
            <a:ext cx="30551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거래기록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P02_S_RECORD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4" b="21551"/>
          <a:stretch/>
        </p:blipFill>
        <p:spPr>
          <a:xfrm>
            <a:off x="838200" y="1533586"/>
            <a:ext cx="7553325" cy="2286000"/>
          </a:xfr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7C318570-9900-F62F-D441-A23B998A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1368959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9" b="26945"/>
          <a:stretch/>
        </p:blipFill>
        <p:spPr>
          <a:xfrm>
            <a:off x="838200" y="1358790"/>
            <a:ext cx="7553325" cy="2074984"/>
          </a:xfrm>
        </p:spPr>
      </p:pic>
      <p:sp>
        <p:nvSpPr>
          <p:cNvPr id="7" name="직사각형 6"/>
          <p:cNvSpPr/>
          <p:nvPr/>
        </p:nvSpPr>
        <p:spPr>
          <a:xfrm>
            <a:off x="809347" y="984391"/>
            <a:ext cx="34596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 상품 리뷰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P02_REVIEW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9347" y="3486302"/>
            <a:ext cx="32797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리뷰 댓글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P02_COMMENTS</a:t>
            </a:r>
          </a:p>
        </p:txBody>
      </p:sp>
      <p:pic>
        <p:nvPicPr>
          <p:cNvPr id="12" name="내용 개체 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8" b="62673"/>
          <a:stretch/>
        </p:blipFill>
        <p:spPr>
          <a:xfrm>
            <a:off x="809347" y="5989979"/>
            <a:ext cx="7553325" cy="73983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09347" y="5561352"/>
            <a:ext cx="24064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좋아요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P02_GOOD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0" b="36284"/>
          <a:stretch/>
        </p:blipFill>
        <p:spPr>
          <a:xfrm>
            <a:off x="838200" y="3845921"/>
            <a:ext cx="7553325" cy="172941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310FBFA-1C51-729E-8C34-64018C3E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748974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09347" y="1133476"/>
            <a:ext cx="24913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 문의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P02_QNA</a:t>
            </a: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2"/>
          <a:stretch/>
        </p:blipFill>
        <p:spPr>
          <a:xfrm>
            <a:off x="809347" y="1533586"/>
            <a:ext cx="7553325" cy="1885475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A2C1194-3E6E-C164-C170-CA5C46FA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3946015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838200" y="365126"/>
            <a:ext cx="105156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사이트맵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F21D9F-9773-023D-EE55-D30A723A2B84}"/>
              </a:ext>
            </a:extLst>
          </p:cNvPr>
          <p:cNvGrpSpPr/>
          <p:nvPr/>
        </p:nvGrpSpPr>
        <p:grpSpPr>
          <a:xfrm>
            <a:off x="959835" y="1433206"/>
            <a:ext cx="10272330" cy="4623413"/>
            <a:chOff x="838201" y="1510687"/>
            <a:chExt cx="10272330" cy="4623413"/>
          </a:xfrm>
        </p:grpSpPr>
        <p:sp>
          <p:nvSpPr>
            <p:cNvPr id="18" name="사각형: 둥근 위쪽 모서리 4">
              <a:extLst>
                <a:ext uri="{FF2B5EF4-FFF2-40B4-BE49-F238E27FC236}">
                  <a16:creationId xmlns:a16="http://schemas.microsoft.com/office/drawing/2014/main" id="{994E4FD7-4864-01B3-4657-B2CFD7698571}"/>
                </a:ext>
              </a:extLst>
            </p:cNvPr>
            <p:cNvSpPr txBox="1"/>
            <p:nvPr/>
          </p:nvSpPr>
          <p:spPr>
            <a:xfrm>
              <a:off x="933449" y="1768955"/>
              <a:ext cx="2424793" cy="512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marL="0" lvl="1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00" kern="1200" dirty="0"/>
                <a:t>회원 페이지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38201" y="1510687"/>
              <a:ext cx="10272330" cy="4623413"/>
              <a:chOff x="267415" y="1988840"/>
              <a:chExt cx="9148741" cy="2880320"/>
            </a:xfrm>
          </p:grpSpPr>
          <p:cxnSp>
            <p:nvCxnSpPr>
              <p:cNvPr id="6" name="직선 연결선 5"/>
              <p:cNvCxnSpPr/>
              <p:nvPr/>
            </p:nvCxnSpPr>
            <p:spPr>
              <a:xfrm>
                <a:off x="267415" y="1988840"/>
                <a:ext cx="9148741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267415" y="4869160"/>
                <a:ext cx="9148741" cy="0"/>
              </a:xfrm>
              <a:prstGeom prst="line">
                <a:avLst/>
              </a:prstGeom>
              <a:ln w="3175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904872" y="2595374"/>
                <a:ext cx="2170696" cy="2243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+mj-ea"/>
                    <a:ea typeface="+mj-ea"/>
                  </a:rPr>
                  <a:t>구매내역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200" dirty="0">
                    <a:latin typeface="+mj-ea"/>
                    <a:ea typeface="+mj-ea"/>
                  </a:rPr>
                  <a:t>관심상품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200" dirty="0">
                    <a:latin typeface="+mj-ea"/>
                    <a:ea typeface="+mj-ea"/>
                  </a:rPr>
                  <a:t>비밀번호변경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200" dirty="0">
                    <a:latin typeface="+mj-ea"/>
                    <a:ea typeface="+mj-ea"/>
                  </a:rPr>
                  <a:t>주소변경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200" dirty="0">
                    <a:latin typeface="+mj-ea"/>
                    <a:ea typeface="+mj-ea"/>
                  </a:rPr>
                  <a:t>구매내역 조회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200" dirty="0" err="1">
                    <a:latin typeface="+mj-ea"/>
                    <a:ea typeface="+mj-ea"/>
                  </a:rPr>
                  <a:t>판매내역</a:t>
                </a:r>
                <a:r>
                  <a:rPr lang="ko-KR" altLang="en-US" sz="1200" dirty="0">
                    <a:latin typeface="+mj-ea"/>
                    <a:ea typeface="+mj-ea"/>
                  </a:rPr>
                  <a:t> 조회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200" dirty="0">
                    <a:latin typeface="+mj-ea"/>
                    <a:ea typeface="+mj-ea"/>
                  </a:rPr>
                  <a:t>회원 탈퇴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200" dirty="0">
                    <a:latin typeface="+mj-ea"/>
                    <a:ea typeface="+mj-ea"/>
                  </a:rPr>
                  <a:t>회원 정보수정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200" dirty="0">
                    <a:latin typeface="+mj-ea"/>
                    <a:ea typeface="+mj-ea"/>
                  </a:rPr>
                  <a:t>나의 리뷰</a:t>
                </a:r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endParaRPr lang="en-US" altLang="ko-KR" sz="1200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200" dirty="0">
                    <a:latin typeface="+mj-ea"/>
                    <a:ea typeface="+mj-ea"/>
                  </a:rPr>
                  <a:t>나의 </a:t>
                </a:r>
                <a:r>
                  <a:rPr lang="en-US" altLang="ko-KR" sz="1200" dirty="0" err="1">
                    <a:latin typeface="+mj-ea"/>
                    <a:ea typeface="+mj-ea"/>
                  </a:rPr>
                  <a:t>QnA</a:t>
                </a:r>
                <a:endParaRPr lang="en-US" altLang="ko-KR" sz="1200" dirty="0">
                  <a:latin typeface="+mj-ea"/>
                  <a:ea typeface="+mj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9668" y="2595374"/>
                <a:ext cx="2162214" cy="172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+mj-ea"/>
                    <a:ea typeface="+mj-ea"/>
                  </a:rPr>
                  <a:t>QnA</a:t>
                </a:r>
                <a:endParaRPr lang="en-US" altLang="ko-KR" sz="12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933449" y="2484279"/>
              <a:ext cx="234203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+mj-ea"/>
                  <a:ea typeface="+mj-ea"/>
                </a:rPr>
                <a:t>로그인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r>
                <a:rPr lang="ko-KR" altLang="en-US" sz="1200" dirty="0">
                  <a:latin typeface="+mj-ea"/>
                  <a:ea typeface="+mj-ea"/>
                </a:rPr>
                <a:t>아이디 찾기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r>
                <a:rPr lang="ko-KR" altLang="en-US" sz="1200" dirty="0">
                  <a:latin typeface="+mj-ea"/>
                  <a:ea typeface="+mj-ea"/>
                </a:rPr>
                <a:t>비밀번호 찾기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r>
                <a:rPr lang="ko-KR" altLang="en-US" sz="1200" dirty="0">
                  <a:latin typeface="+mj-ea"/>
                  <a:ea typeface="+mj-ea"/>
                </a:rPr>
                <a:t>회원가입</a:t>
              </a:r>
              <a:endParaRPr lang="en-US" altLang="ko-KR" sz="1200" dirty="0"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41700" y="2484279"/>
              <a:ext cx="243728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+mj-ea"/>
                  <a:ea typeface="+mj-ea"/>
                </a:rPr>
                <a:t>상품보기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r>
                <a:rPr lang="ko-KR" altLang="en-US" sz="1200" dirty="0">
                  <a:latin typeface="+mj-ea"/>
                  <a:ea typeface="+mj-ea"/>
                </a:rPr>
                <a:t>상품 검색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r>
                <a:rPr lang="ko-KR" altLang="en-US" sz="1200" dirty="0">
                  <a:latin typeface="+mj-ea"/>
                  <a:ea typeface="+mj-ea"/>
                </a:rPr>
                <a:t>경매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endParaRPr lang="en-US" altLang="ko-KR" sz="1200" dirty="0">
                <a:latin typeface="+mj-ea"/>
                <a:ea typeface="+mj-ea"/>
              </a:endParaRPr>
            </a:p>
            <a:p>
              <a:pPr algn="ctr"/>
              <a:r>
                <a:rPr lang="ko-KR" altLang="en-US" sz="1200" dirty="0">
                  <a:latin typeface="+mj-ea"/>
                  <a:ea typeface="+mj-ea"/>
                </a:rPr>
                <a:t>전체 리뷰보기</a:t>
              </a:r>
              <a:endParaRPr lang="en-US" altLang="ko-KR" sz="1200" dirty="0">
                <a:latin typeface="+mj-ea"/>
                <a:ea typeface="+mj-ea"/>
              </a:endParaRPr>
            </a:p>
          </p:txBody>
        </p:sp>
        <p:sp>
          <p:nvSpPr>
            <p:cNvPr id="30" name="사각형: 둥근 위쪽 모서리 4">
              <a:extLst>
                <a:ext uri="{FF2B5EF4-FFF2-40B4-BE49-F238E27FC236}">
                  <a16:creationId xmlns:a16="http://schemas.microsoft.com/office/drawing/2014/main" id="{9623357C-C4E6-36C4-8C78-883A3FA07783}"/>
                </a:ext>
              </a:extLst>
            </p:cNvPr>
            <p:cNvSpPr txBox="1"/>
            <p:nvPr/>
          </p:nvSpPr>
          <p:spPr>
            <a:xfrm>
              <a:off x="8605837" y="1768955"/>
              <a:ext cx="2424793" cy="512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marL="0" lvl="1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00" dirty="0"/>
                <a:t>고객센터</a:t>
              </a:r>
              <a:endParaRPr lang="ko-KR" altLang="en-US" sz="1500" kern="1200" dirty="0"/>
            </a:p>
          </p:txBody>
        </p:sp>
        <p:sp>
          <p:nvSpPr>
            <p:cNvPr id="33" name="사각형: 둥근 위쪽 모서리 4">
              <a:extLst>
                <a:ext uri="{FF2B5EF4-FFF2-40B4-BE49-F238E27FC236}">
                  <a16:creationId xmlns:a16="http://schemas.microsoft.com/office/drawing/2014/main" id="{7A13B662-80D9-FE9E-9B0A-8E4D94F1BDFF}"/>
                </a:ext>
              </a:extLst>
            </p:cNvPr>
            <p:cNvSpPr txBox="1"/>
            <p:nvPr/>
          </p:nvSpPr>
          <p:spPr>
            <a:xfrm>
              <a:off x="6028295" y="1768955"/>
              <a:ext cx="2424793" cy="5129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99060" tIns="49530" rIns="99060" bIns="49530" numCol="1" spcCol="1270" anchor="ctr" anchorCtr="0">
              <a:noAutofit/>
            </a:bodyPr>
            <a:lstStyle/>
            <a:p>
              <a:pPr marL="0" lvl="1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1500" dirty="0"/>
                <a:t>나의 메뉴</a:t>
              </a:r>
              <a:endParaRPr lang="ko-KR" altLang="en-US" sz="1500" kern="1200" dirty="0"/>
            </a:p>
          </p:txBody>
        </p:sp>
      </p:grpSp>
      <p:sp>
        <p:nvSpPr>
          <p:cNvPr id="19" name="사각형: 둥근 위쪽 모서리 4">
            <a:extLst>
              <a:ext uri="{FF2B5EF4-FFF2-40B4-BE49-F238E27FC236}">
                <a16:creationId xmlns:a16="http://schemas.microsoft.com/office/drawing/2014/main" id="{7B70EF88-CF95-70F4-1393-3C35C2DAEB99}"/>
              </a:ext>
            </a:extLst>
          </p:cNvPr>
          <p:cNvSpPr txBox="1"/>
          <p:nvPr/>
        </p:nvSpPr>
        <p:spPr>
          <a:xfrm>
            <a:off x="3602506" y="1691474"/>
            <a:ext cx="2424793" cy="5129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99060" tIns="49530" rIns="99060" bIns="49530" numCol="1" spcCol="1270" anchor="ctr" anchorCtr="0">
            <a:noAutofit/>
          </a:bodyPr>
          <a:lstStyle/>
          <a:p>
            <a:pPr marL="0" lvl="1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500" kern="1200" dirty="0"/>
              <a:t>상품 페이지</a:t>
            </a:r>
          </a:p>
        </p:txBody>
      </p:sp>
    </p:spTree>
    <p:extLst>
      <p:ext uri="{BB962C8B-B14F-4D97-AF65-F5344CB8AC3E}">
        <p14:creationId xmlns:p14="http://schemas.microsoft.com/office/powerpoint/2010/main" val="3519365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Flow Chart – </a:t>
            </a:r>
            <a:r>
              <a:rPr lang="ko-KR" altLang="en-US" sz="4400" dirty="0"/>
              <a:t>메인</a:t>
            </a:r>
            <a:endParaRPr lang="ko-KR" altLang="en-US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1" name="모서리가 둥근 직사각형 40">
            <a:extLst>
              <a:ext uri="{FF2B5EF4-FFF2-40B4-BE49-F238E27FC236}">
                <a16:creationId xmlns:a16="http://schemas.microsoft.com/office/drawing/2014/main" id="{4FD4CEFA-2DD2-1C22-ABCD-864851BE6B3D}"/>
              </a:ext>
            </a:extLst>
          </p:cNvPr>
          <p:cNvSpPr/>
          <p:nvPr/>
        </p:nvSpPr>
        <p:spPr>
          <a:xfrm>
            <a:off x="593735" y="5149439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홈으로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모서리가 둥근 직사각형 41">
            <a:extLst>
              <a:ext uri="{FF2B5EF4-FFF2-40B4-BE49-F238E27FC236}">
                <a16:creationId xmlns:a16="http://schemas.microsoft.com/office/drawing/2014/main" id="{D34F7C3E-33E8-EC0D-0948-8337BD27E501}"/>
              </a:ext>
            </a:extLst>
          </p:cNvPr>
          <p:cNvSpPr/>
          <p:nvPr/>
        </p:nvSpPr>
        <p:spPr>
          <a:xfrm>
            <a:off x="6454481" y="5149439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상품목록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모서리가 둥근 직사각형 42">
            <a:extLst>
              <a:ext uri="{FF2B5EF4-FFF2-40B4-BE49-F238E27FC236}">
                <a16:creationId xmlns:a16="http://schemas.microsoft.com/office/drawing/2014/main" id="{AC27C687-924A-B7C5-ACD0-D08012DEAC27}"/>
              </a:ext>
            </a:extLst>
          </p:cNvPr>
          <p:cNvSpPr/>
          <p:nvPr/>
        </p:nvSpPr>
        <p:spPr>
          <a:xfrm>
            <a:off x="4961705" y="3024676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3"/>
              </a:rPr>
              <a:t>Main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모서리가 둥근 직사각형 56">
            <a:extLst>
              <a:ext uri="{FF2B5EF4-FFF2-40B4-BE49-F238E27FC236}">
                <a16:creationId xmlns:a16="http://schemas.microsoft.com/office/drawing/2014/main" id="{41616C38-61F6-2B60-90AE-E4EFAAAC32CA}"/>
              </a:ext>
            </a:extLst>
          </p:cNvPr>
          <p:cNvSpPr/>
          <p:nvPr/>
        </p:nvSpPr>
        <p:spPr>
          <a:xfrm>
            <a:off x="3524108" y="5150718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로그인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모서리가 둥근 직사각형 58">
            <a:extLst>
              <a:ext uri="{FF2B5EF4-FFF2-40B4-BE49-F238E27FC236}">
                <a16:creationId xmlns:a16="http://schemas.microsoft.com/office/drawing/2014/main" id="{F172301D-CFC5-4201-81F7-2851C9B24A2A}"/>
              </a:ext>
            </a:extLst>
          </p:cNvPr>
          <p:cNvSpPr/>
          <p:nvPr/>
        </p:nvSpPr>
        <p:spPr>
          <a:xfrm>
            <a:off x="9384854" y="5149439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상품검색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9" name="꺾인 연결선 8"/>
          <p:cNvCxnSpPr>
            <a:stCxn id="27" idx="0"/>
            <a:endCxn id="23" idx="2"/>
          </p:cNvCxnSpPr>
          <p:nvPr/>
        </p:nvCxnSpPr>
        <p:spPr>
          <a:xfrm rot="5400000" flipH="1" flipV="1">
            <a:off x="4784440" y="3836951"/>
            <a:ext cx="1189938" cy="1437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2" idx="0"/>
            <a:endCxn id="23" idx="2"/>
          </p:cNvCxnSpPr>
          <p:nvPr/>
        </p:nvCxnSpPr>
        <p:spPr>
          <a:xfrm rot="16200000" flipV="1">
            <a:off x="6250267" y="3808722"/>
            <a:ext cx="1188659" cy="149277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29" idx="0"/>
            <a:endCxn id="23" idx="2"/>
          </p:cNvCxnSpPr>
          <p:nvPr/>
        </p:nvCxnSpPr>
        <p:spPr>
          <a:xfrm rot="16200000" flipV="1">
            <a:off x="7715454" y="2343535"/>
            <a:ext cx="1188659" cy="4423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1" idx="0"/>
            <a:endCxn id="23" idx="2"/>
          </p:cNvCxnSpPr>
          <p:nvPr/>
        </p:nvCxnSpPr>
        <p:spPr>
          <a:xfrm rot="5400000" flipH="1" flipV="1">
            <a:off x="3319894" y="2371125"/>
            <a:ext cx="1188659" cy="43679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55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Flow Chart – </a:t>
            </a:r>
            <a:r>
              <a:rPr lang="ko-KR" altLang="en-US" sz="4400" dirty="0"/>
              <a:t>로그인</a:t>
            </a:r>
            <a:endParaRPr lang="en-US" altLang="ko-KR" sz="4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0" name="모서리가 둥근 직사각형 42">
            <a:extLst>
              <a:ext uri="{FF2B5EF4-FFF2-40B4-BE49-F238E27FC236}">
                <a16:creationId xmlns:a16="http://schemas.microsoft.com/office/drawing/2014/main" id="{AC27C687-924A-B7C5-ACD0-D08012DEAC27}"/>
              </a:ext>
            </a:extLst>
          </p:cNvPr>
          <p:cNvSpPr/>
          <p:nvPr/>
        </p:nvSpPr>
        <p:spPr>
          <a:xfrm>
            <a:off x="4959497" y="3024036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3"/>
              </a:rPr>
              <a:t>로그인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3" name="모서리가 둥근 직사각형 41">
            <a:extLst>
              <a:ext uri="{FF2B5EF4-FFF2-40B4-BE49-F238E27FC236}">
                <a16:creationId xmlns:a16="http://schemas.microsoft.com/office/drawing/2014/main" id="{9522C601-B3A1-FCFE-9ED5-F41D5D9B34A9}"/>
              </a:ext>
            </a:extLst>
          </p:cNvPr>
          <p:cNvSpPr/>
          <p:nvPr/>
        </p:nvSpPr>
        <p:spPr>
          <a:xfrm>
            <a:off x="6337594" y="1295291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관리자</a:t>
            </a:r>
            <a:endParaRPr lang="en-US" altLang="ko-KR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로그인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5" name="모서리가 둥근 직사각형 43">
            <a:extLst>
              <a:ext uri="{FF2B5EF4-FFF2-40B4-BE49-F238E27FC236}">
                <a16:creationId xmlns:a16="http://schemas.microsoft.com/office/drawing/2014/main" id="{AB3EEA06-EF65-628B-A3A3-4552999BD4F4}"/>
              </a:ext>
            </a:extLst>
          </p:cNvPr>
          <p:cNvSpPr/>
          <p:nvPr/>
        </p:nvSpPr>
        <p:spPr>
          <a:xfrm>
            <a:off x="6454482" y="5166074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비밀번호 찾기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6" name="모서리가 둥근 직사각형 44">
            <a:extLst>
              <a:ext uri="{FF2B5EF4-FFF2-40B4-BE49-F238E27FC236}">
                <a16:creationId xmlns:a16="http://schemas.microsoft.com/office/drawing/2014/main" id="{6C613A6C-EA1B-8416-3C83-72B3BA5EB1D5}"/>
              </a:ext>
            </a:extLst>
          </p:cNvPr>
          <p:cNvSpPr/>
          <p:nvPr/>
        </p:nvSpPr>
        <p:spPr>
          <a:xfrm>
            <a:off x="3524107" y="5166074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아이디 찾기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0" name="모서리가 둥근 직사각형 56">
            <a:extLst>
              <a:ext uri="{FF2B5EF4-FFF2-40B4-BE49-F238E27FC236}">
                <a16:creationId xmlns:a16="http://schemas.microsoft.com/office/drawing/2014/main" id="{8844973A-0619-A729-682B-E69010AC651E}"/>
              </a:ext>
            </a:extLst>
          </p:cNvPr>
          <p:cNvSpPr/>
          <p:nvPr/>
        </p:nvSpPr>
        <p:spPr>
          <a:xfrm>
            <a:off x="3524107" y="1295291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일반회원</a:t>
            </a:r>
            <a:endParaRPr lang="en-US" altLang="ko-KR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로그인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50D3177-48A9-455F-13AB-4DEFD4ABBEF1}"/>
              </a:ext>
            </a:extLst>
          </p:cNvPr>
          <p:cNvCxnSpPr>
            <a:stCxn id="50" idx="3"/>
            <a:endCxn id="43" idx="1"/>
          </p:cNvCxnSpPr>
          <p:nvPr/>
        </p:nvCxnSpPr>
        <p:spPr>
          <a:xfrm>
            <a:off x="5797113" y="1763343"/>
            <a:ext cx="540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1" name="꺾인 연결선 30"/>
          <p:cNvCxnSpPr/>
          <p:nvPr/>
        </p:nvCxnSpPr>
        <p:spPr>
          <a:xfrm rot="5400000" flipH="1" flipV="1">
            <a:off x="4765390" y="3817901"/>
            <a:ext cx="1228038" cy="1437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6200000" flipV="1">
            <a:off x="6231217" y="3789672"/>
            <a:ext cx="1226759" cy="149277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30" idx="0"/>
            <a:endCxn id="50" idx="2"/>
          </p:cNvCxnSpPr>
          <p:nvPr/>
        </p:nvCxnSpPr>
        <p:spPr>
          <a:xfrm rot="16200000" flipV="1">
            <a:off x="4981985" y="1910021"/>
            <a:ext cx="792641" cy="14353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552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Flow Chart – </a:t>
            </a:r>
            <a:r>
              <a:rPr lang="ko-KR" altLang="en-US" sz="4400" dirty="0"/>
              <a:t>일반회원로그인</a:t>
            </a:r>
            <a:endParaRPr lang="en-US" altLang="ko-KR" sz="4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5" name="모서리가 둥근 직사각형 42">
            <a:extLst>
              <a:ext uri="{FF2B5EF4-FFF2-40B4-BE49-F238E27FC236}">
                <a16:creationId xmlns:a16="http://schemas.microsoft.com/office/drawing/2014/main" id="{3CBCDC16-44BD-CA1E-805F-B056F5AD8029}"/>
              </a:ext>
            </a:extLst>
          </p:cNvPr>
          <p:cNvSpPr/>
          <p:nvPr/>
        </p:nvSpPr>
        <p:spPr>
          <a:xfrm>
            <a:off x="4959497" y="3025884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3"/>
              </a:rPr>
              <a:t>일반회원</a:t>
            </a:r>
            <a:endParaRPr lang="en-US" altLang="ko-KR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hlinkClick r:id="rId3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3"/>
              </a:rPr>
              <a:t>로그인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30" name="꺾인 연결선 29"/>
          <p:cNvCxnSpPr>
            <a:stCxn id="57" idx="2"/>
            <a:endCxn id="25" idx="0"/>
          </p:cNvCxnSpPr>
          <p:nvPr/>
        </p:nvCxnSpPr>
        <p:spPr>
          <a:xfrm rot="16200000" flipH="1">
            <a:off x="3499525" y="429409"/>
            <a:ext cx="827188" cy="43657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59" idx="2"/>
            <a:endCxn id="25" idx="0"/>
          </p:cNvCxnSpPr>
          <p:nvPr/>
        </p:nvCxnSpPr>
        <p:spPr>
          <a:xfrm rot="16200000" flipH="1">
            <a:off x="4972745" y="1902628"/>
            <a:ext cx="811123" cy="14353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60" idx="2"/>
            <a:endCxn id="25" idx="0"/>
          </p:cNvCxnSpPr>
          <p:nvPr/>
        </p:nvCxnSpPr>
        <p:spPr>
          <a:xfrm rot="5400000">
            <a:off x="7902479" y="407004"/>
            <a:ext cx="812402" cy="44253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58" idx="0"/>
            <a:endCxn id="25" idx="2"/>
          </p:cNvCxnSpPr>
          <p:nvPr/>
        </p:nvCxnSpPr>
        <p:spPr>
          <a:xfrm rot="5400000" flipH="1" flipV="1">
            <a:off x="4098579" y="3169541"/>
            <a:ext cx="1204973" cy="27898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3">
            <a:extLst>
              <a:ext uri="{FF2B5EF4-FFF2-40B4-BE49-F238E27FC236}">
                <a16:creationId xmlns:a16="http://schemas.microsoft.com/office/drawing/2014/main" id="{09879CC0-704F-F8EB-D5E9-1C229F55A8BD}"/>
              </a:ext>
            </a:extLst>
          </p:cNvPr>
          <p:cNvSpPr/>
          <p:nvPr/>
        </p:nvSpPr>
        <p:spPr>
          <a:xfrm>
            <a:off x="4959497" y="5166961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상품목록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3" name="모서리가 둥근 직사각형 44">
            <a:extLst>
              <a:ext uri="{FF2B5EF4-FFF2-40B4-BE49-F238E27FC236}">
                <a16:creationId xmlns:a16="http://schemas.microsoft.com/office/drawing/2014/main" id="{8C0CE3B5-C190-E8B8-BA38-6DE7AD29FC98}"/>
              </a:ext>
            </a:extLst>
          </p:cNvPr>
          <p:cNvSpPr/>
          <p:nvPr/>
        </p:nvSpPr>
        <p:spPr>
          <a:xfrm>
            <a:off x="6454482" y="1277378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Q&amp;A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4" name="모서리가 둥근 직사각형 45">
            <a:extLst>
              <a:ext uri="{FF2B5EF4-FFF2-40B4-BE49-F238E27FC236}">
                <a16:creationId xmlns:a16="http://schemas.microsoft.com/office/drawing/2014/main" id="{61DA2F6F-47C2-B1A6-F9B8-51C5639F456B}"/>
              </a:ext>
            </a:extLst>
          </p:cNvPr>
          <p:cNvSpPr/>
          <p:nvPr/>
        </p:nvSpPr>
        <p:spPr>
          <a:xfrm>
            <a:off x="7749366" y="5179933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상품검색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46" name="꺾인 연결선 45"/>
          <p:cNvCxnSpPr>
            <a:stCxn id="43" idx="2"/>
            <a:endCxn id="25" idx="0"/>
          </p:cNvCxnSpPr>
          <p:nvPr/>
        </p:nvCxnSpPr>
        <p:spPr>
          <a:xfrm rot="5400000">
            <a:off x="6437292" y="1872191"/>
            <a:ext cx="812402" cy="14949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4" idx="0"/>
            <a:endCxn id="25" idx="2"/>
          </p:cNvCxnSpPr>
          <p:nvPr/>
        </p:nvCxnSpPr>
        <p:spPr>
          <a:xfrm rot="16200000" flipV="1">
            <a:off x="6881963" y="3176026"/>
            <a:ext cx="1217945" cy="27898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2" idx="0"/>
            <a:endCxn id="25" idx="2"/>
          </p:cNvCxnSpPr>
          <p:nvPr/>
        </p:nvCxnSpPr>
        <p:spPr>
          <a:xfrm flipV="1">
            <a:off x="6096000" y="3961988"/>
            <a:ext cx="0" cy="1204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40">
            <a:extLst>
              <a:ext uri="{FF2B5EF4-FFF2-40B4-BE49-F238E27FC236}">
                <a16:creationId xmlns:a16="http://schemas.microsoft.com/office/drawing/2014/main" id="{505FC618-2BCD-EF64-CBB9-12E6AFFA9E61}"/>
              </a:ext>
            </a:extLst>
          </p:cNvPr>
          <p:cNvSpPr/>
          <p:nvPr/>
        </p:nvSpPr>
        <p:spPr>
          <a:xfrm>
            <a:off x="593736" y="1262592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로그아웃</a:t>
            </a:r>
          </a:p>
        </p:txBody>
      </p:sp>
      <p:sp>
        <p:nvSpPr>
          <p:cNvPr id="58" name="모서리가 둥근 직사각형 41">
            <a:extLst>
              <a:ext uri="{FF2B5EF4-FFF2-40B4-BE49-F238E27FC236}">
                <a16:creationId xmlns:a16="http://schemas.microsoft.com/office/drawing/2014/main" id="{89797A61-9FDB-0C3B-01B6-89828B546016}"/>
              </a:ext>
            </a:extLst>
          </p:cNvPr>
          <p:cNvSpPr/>
          <p:nvPr/>
        </p:nvSpPr>
        <p:spPr>
          <a:xfrm>
            <a:off x="2169628" y="5166961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경매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9" name="모서리가 둥근 직사각형 56">
            <a:extLst>
              <a:ext uri="{FF2B5EF4-FFF2-40B4-BE49-F238E27FC236}">
                <a16:creationId xmlns:a16="http://schemas.microsoft.com/office/drawing/2014/main" id="{27540B7E-5F1A-230D-0856-79616F4B48D5}"/>
              </a:ext>
            </a:extLst>
          </p:cNvPr>
          <p:cNvSpPr/>
          <p:nvPr/>
        </p:nvSpPr>
        <p:spPr>
          <a:xfrm>
            <a:off x="3524109" y="1278657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마이 페이지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0" name="모서리가 둥근 직사각형 58">
            <a:extLst>
              <a:ext uri="{FF2B5EF4-FFF2-40B4-BE49-F238E27FC236}">
                <a16:creationId xmlns:a16="http://schemas.microsoft.com/office/drawing/2014/main" id="{E943A345-8BB9-ACF6-928C-EF262A95A2F3}"/>
              </a:ext>
            </a:extLst>
          </p:cNvPr>
          <p:cNvSpPr/>
          <p:nvPr/>
        </p:nvSpPr>
        <p:spPr>
          <a:xfrm>
            <a:off x="9384856" y="1277378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108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Flow Chart – </a:t>
            </a:r>
            <a:r>
              <a:rPr lang="ko-KR" altLang="en-US" sz="4400" dirty="0"/>
              <a:t>마이페이지</a:t>
            </a:r>
            <a:endParaRPr lang="en-US" altLang="ko-KR" sz="4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3" name="모서리가 둥근 직사각형 43">
            <a:extLst>
              <a:ext uri="{FF2B5EF4-FFF2-40B4-BE49-F238E27FC236}">
                <a16:creationId xmlns:a16="http://schemas.microsoft.com/office/drawing/2014/main" id="{CB8778F4-4CAB-E7F4-90FD-3F1442A3F8FA}"/>
              </a:ext>
            </a:extLst>
          </p:cNvPr>
          <p:cNvSpPr/>
          <p:nvPr/>
        </p:nvSpPr>
        <p:spPr>
          <a:xfrm>
            <a:off x="4959497" y="5164623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내가 쓴 </a:t>
            </a:r>
            <a:r>
              <a:rPr lang="en-US" altLang="ko-KR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Q&amp;A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모서리가 둥근 직사각형 44">
            <a:extLst>
              <a:ext uri="{FF2B5EF4-FFF2-40B4-BE49-F238E27FC236}">
                <a16:creationId xmlns:a16="http://schemas.microsoft.com/office/drawing/2014/main" id="{B6184D0F-8049-4950-3345-1263542448A6}"/>
              </a:ext>
            </a:extLst>
          </p:cNvPr>
          <p:cNvSpPr/>
          <p:nvPr/>
        </p:nvSpPr>
        <p:spPr>
          <a:xfrm>
            <a:off x="2169628" y="5164623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회원정보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모서리가 둥근 직사각형 45">
            <a:extLst>
              <a:ext uri="{FF2B5EF4-FFF2-40B4-BE49-F238E27FC236}">
                <a16:creationId xmlns:a16="http://schemas.microsoft.com/office/drawing/2014/main" id="{68627466-0168-C2BC-A30C-DA517E03D254}"/>
              </a:ext>
            </a:extLst>
          </p:cNvPr>
          <p:cNvSpPr/>
          <p:nvPr/>
        </p:nvSpPr>
        <p:spPr>
          <a:xfrm>
            <a:off x="7749366" y="5164623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내가 쓴 리뷰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모서리가 둥근 직사각형 42">
            <a:extLst>
              <a:ext uri="{FF2B5EF4-FFF2-40B4-BE49-F238E27FC236}">
                <a16:creationId xmlns:a16="http://schemas.microsoft.com/office/drawing/2014/main" id="{7DBDFC2F-2531-669C-3AAF-3BE810D3A2D5}"/>
              </a:ext>
            </a:extLst>
          </p:cNvPr>
          <p:cNvSpPr/>
          <p:nvPr/>
        </p:nvSpPr>
        <p:spPr>
          <a:xfrm>
            <a:off x="4959496" y="3022845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6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모서리가 둥근 직사각형 40">
            <a:extLst>
              <a:ext uri="{FF2B5EF4-FFF2-40B4-BE49-F238E27FC236}">
                <a16:creationId xmlns:a16="http://schemas.microsoft.com/office/drawing/2014/main" id="{5880145B-A832-9AE6-52C6-F2A8D35A3710}"/>
              </a:ext>
            </a:extLst>
          </p:cNvPr>
          <p:cNvSpPr/>
          <p:nvPr/>
        </p:nvSpPr>
        <p:spPr>
          <a:xfrm>
            <a:off x="2169628" y="1262540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구매내역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모서리가 둥근 직사각형 41">
            <a:extLst>
              <a:ext uri="{FF2B5EF4-FFF2-40B4-BE49-F238E27FC236}">
                <a16:creationId xmlns:a16="http://schemas.microsoft.com/office/drawing/2014/main" id="{9FFC34CF-4D4E-979E-955C-91B79C6BDC6E}"/>
              </a:ext>
            </a:extLst>
          </p:cNvPr>
          <p:cNvSpPr/>
          <p:nvPr/>
        </p:nvSpPr>
        <p:spPr>
          <a:xfrm>
            <a:off x="7749366" y="1265194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관심상품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모서리가 둥근 직사각형 56">
            <a:extLst>
              <a:ext uri="{FF2B5EF4-FFF2-40B4-BE49-F238E27FC236}">
                <a16:creationId xmlns:a16="http://schemas.microsoft.com/office/drawing/2014/main" id="{34CF7839-A6C0-F8B4-EB92-6C5A170B7D59}"/>
              </a:ext>
            </a:extLst>
          </p:cNvPr>
          <p:cNvSpPr/>
          <p:nvPr/>
        </p:nvSpPr>
        <p:spPr>
          <a:xfrm>
            <a:off x="4959496" y="1261212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판매 내역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30" name="꺾인 연결선 29"/>
          <p:cNvCxnSpPr>
            <a:stCxn id="27" idx="2"/>
            <a:endCxn id="26" idx="0"/>
          </p:cNvCxnSpPr>
          <p:nvPr/>
        </p:nvCxnSpPr>
        <p:spPr>
          <a:xfrm rot="16200000" flipH="1">
            <a:off x="4288965" y="1215810"/>
            <a:ext cx="824201" cy="278986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8" idx="2"/>
            <a:endCxn id="26" idx="0"/>
          </p:cNvCxnSpPr>
          <p:nvPr/>
        </p:nvCxnSpPr>
        <p:spPr>
          <a:xfrm rot="5400000">
            <a:off x="7080161" y="1217136"/>
            <a:ext cx="821547" cy="27898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4" idx="0"/>
            <a:endCxn id="26" idx="2"/>
          </p:cNvCxnSpPr>
          <p:nvPr/>
        </p:nvCxnSpPr>
        <p:spPr>
          <a:xfrm rot="5400000" flipH="1" flipV="1">
            <a:off x="4098228" y="3166852"/>
            <a:ext cx="1205674" cy="278986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5" idx="0"/>
            <a:endCxn id="26" idx="2"/>
          </p:cNvCxnSpPr>
          <p:nvPr/>
        </p:nvCxnSpPr>
        <p:spPr>
          <a:xfrm rot="16200000" flipV="1">
            <a:off x="6888097" y="3166851"/>
            <a:ext cx="1205674" cy="27898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9" idx="2"/>
            <a:endCxn id="26" idx="0"/>
          </p:cNvCxnSpPr>
          <p:nvPr/>
        </p:nvCxnSpPr>
        <p:spPr>
          <a:xfrm>
            <a:off x="6095999" y="2197316"/>
            <a:ext cx="0" cy="825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26" idx="2"/>
            <a:endCxn id="23" idx="0"/>
          </p:cNvCxnSpPr>
          <p:nvPr/>
        </p:nvCxnSpPr>
        <p:spPr>
          <a:xfrm>
            <a:off x="6095999" y="3958949"/>
            <a:ext cx="1" cy="1205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940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Flow Chart – </a:t>
            </a:r>
            <a:r>
              <a:rPr lang="ko-KR" altLang="en-US" sz="4400" dirty="0"/>
              <a:t>상품목록</a:t>
            </a:r>
            <a:endParaRPr lang="en-US" altLang="ko-KR" sz="4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9" name="모서리가 둥근 직사각형 43">
            <a:extLst>
              <a:ext uri="{FF2B5EF4-FFF2-40B4-BE49-F238E27FC236}">
                <a16:creationId xmlns:a16="http://schemas.microsoft.com/office/drawing/2014/main" id="{BAB48B3E-A38D-49FD-FB14-A9AAA6BC0B4B}"/>
              </a:ext>
            </a:extLst>
          </p:cNvPr>
          <p:cNvSpPr/>
          <p:nvPr/>
        </p:nvSpPr>
        <p:spPr>
          <a:xfrm>
            <a:off x="4960500" y="5164623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판매하기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0" name="모서리가 둥근 직사각형 44">
            <a:extLst>
              <a:ext uri="{FF2B5EF4-FFF2-40B4-BE49-F238E27FC236}">
                <a16:creationId xmlns:a16="http://schemas.microsoft.com/office/drawing/2014/main" id="{D2A8B9EC-BE77-0E7F-C16B-29CC4864AEC4}"/>
              </a:ext>
            </a:extLst>
          </p:cNvPr>
          <p:cNvSpPr/>
          <p:nvPr/>
        </p:nvSpPr>
        <p:spPr>
          <a:xfrm>
            <a:off x="2169628" y="5164623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4"/>
              </a:rPr>
              <a:t>관심상품등록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1" name="모서리가 둥근 직사각형 17">
            <a:extLst>
              <a:ext uri="{FF2B5EF4-FFF2-40B4-BE49-F238E27FC236}">
                <a16:creationId xmlns:a16="http://schemas.microsoft.com/office/drawing/2014/main" id="{07BD55F6-6B9B-CA30-8F9A-39F8BDDB9182}"/>
              </a:ext>
            </a:extLst>
          </p:cNvPr>
          <p:cNvSpPr/>
          <p:nvPr/>
        </p:nvSpPr>
        <p:spPr>
          <a:xfrm>
            <a:off x="7767412" y="5164623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구매하기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2" name="모서리가 둥근 직사각형 42">
            <a:extLst>
              <a:ext uri="{FF2B5EF4-FFF2-40B4-BE49-F238E27FC236}">
                <a16:creationId xmlns:a16="http://schemas.microsoft.com/office/drawing/2014/main" id="{4962E544-4567-E425-838D-32DF537FB61C}"/>
              </a:ext>
            </a:extLst>
          </p:cNvPr>
          <p:cNvSpPr/>
          <p:nvPr/>
        </p:nvSpPr>
        <p:spPr>
          <a:xfrm>
            <a:off x="4959496" y="3018864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6"/>
              </a:rPr>
              <a:t>상품목록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3" name="모서리가 둥근 직사각형 56">
            <a:extLst>
              <a:ext uri="{FF2B5EF4-FFF2-40B4-BE49-F238E27FC236}">
                <a16:creationId xmlns:a16="http://schemas.microsoft.com/office/drawing/2014/main" id="{843C8233-5B36-9E5F-06E9-BE8E445E4C83}"/>
              </a:ext>
            </a:extLst>
          </p:cNvPr>
          <p:cNvSpPr/>
          <p:nvPr/>
        </p:nvSpPr>
        <p:spPr>
          <a:xfrm>
            <a:off x="4959496" y="1268261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해당 상품의 리뷰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꺾인 연결선 4"/>
          <p:cNvCxnSpPr>
            <a:stCxn id="30" idx="0"/>
            <a:endCxn id="32" idx="2"/>
          </p:cNvCxnSpPr>
          <p:nvPr/>
        </p:nvCxnSpPr>
        <p:spPr>
          <a:xfrm rot="5400000" flipH="1" flipV="1">
            <a:off x="4096238" y="3164862"/>
            <a:ext cx="1209655" cy="278986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31" idx="0"/>
            <a:endCxn id="32" idx="2"/>
          </p:cNvCxnSpPr>
          <p:nvPr/>
        </p:nvCxnSpPr>
        <p:spPr>
          <a:xfrm rot="16200000" flipV="1">
            <a:off x="6895130" y="3155838"/>
            <a:ext cx="1209655" cy="28079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endCxn id="32" idx="0"/>
          </p:cNvCxnSpPr>
          <p:nvPr/>
        </p:nvCxnSpPr>
        <p:spPr>
          <a:xfrm>
            <a:off x="6095999" y="2204365"/>
            <a:ext cx="0" cy="814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29" idx="0"/>
            <a:endCxn id="32" idx="2"/>
          </p:cNvCxnSpPr>
          <p:nvPr/>
        </p:nvCxnSpPr>
        <p:spPr>
          <a:xfrm flipH="1" flipV="1">
            <a:off x="6095999" y="3954968"/>
            <a:ext cx="1004" cy="1209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33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Flow Chart – </a:t>
            </a:r>
            <a:r>
              <a:rPr lang="ko-KR" altLang="en-US" sz="4400" dirty="0"/>
              <a:t>리뷰</a:t>
            </a:r>
            <a:endParaRPr lang="en-US" altLang="ko-KR" sz="4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2" name="모서리가 둥근 직사각형 41">
            <a:extLst>
              <a:ext uri="{FF2B5EF4-FFF2-40B4-BE49-F238E27FC236}">
                <a16:creationId xmlns:a16="http://schemas.microsoft.com/office/drawing/2014/main" id="{C146F600-5AE6-BB4C-90D3-6F6248FDED05}"/>
              </a:ext>
            </a:extLst>
          </p:cNvPr>
          <p:cNvSpPr/>
          <p:nvPr/>
        </p:nvSpPr>
        <p:spPr>
          <a:xfrm>
            <a:off x="7767412" y="5164622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글 삭제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모서리가 둥근 직사각형 44">
            <a:extLst>
              <a:ext uri="{FF2B5EF4-FFF2-40B4-BE49-F238E27FC236}">
                <a16:creationId xmlns:a16="http://schemas.microsoft.com/office/drawing/2014/main" id="{0AED9772-D75A-9D19-C38C-D953449E5E27}"/>
              </a:ext>
            </a:extLst>
          </p:cNvPr>
          <p:cNvSpPr/>
          <p:nvPr/>
        </p:nvSpPr>
        <p:spPr>
          <a:xfrm>
            <a:off x="2168625" y="5164623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글쓰기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모서리가 둥근 직사각형 56">
            <a:extLst>
              <a:ext uri="{FF2B5EF4-FFF2-40B4-BE49-F238E27FC236}">
                <a16:creationId xmlns:a16="http://schemas.microsoft.com/office/drawing/2014/main" id="{9D4C59AA-B37E-5FC4-9408-DC9D459AB4EB}"/>
              </a:ext>
            </a:extLst>
          </p:cNvPr>
          <p:cNvSpPr/>
          <p:nvPr/>
        </p:nvSpPr>
        <p:spPr>
          <a:xfrm>
            <a:off x="4959495" y="5164623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글 수정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모서리가 둥근 직사각형 42">
            <a:extLst>
              <a:ext uri="{FF2B5EF4-FFF2-40B4-BE49-F238E27FC236}">
                <a16:creationId xmlns:a16="http://schemas.microsoft.com/office/drawing/2014/main" id="{468B7431-43F9-9F7E-29CE-04B249045C2F}"/>
              </a:ext>
            </a:extLst>
          </p:cNvPr>
          <p:cNvSpPr/>
          <p:nvPr/>
        </p:nvSpPr>
        <p:spPr>
          <a:xfrm>
            <a:off x="4959496" y="3018863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6"/>
              </a:rPr>
              <a:t>리뷰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모서리가 둥근 직사각형 40">
            <a:extLst>
              <a:ext uri="{FF2B5EF4-FFF2-40B4-BE49-F238E27FC236}">
                <a16:creationId xmlns:a16="http://schemas.microsoft.com/office/drawing/2014/main" id="{99CD44A6-5306-064B-E10C-354A0D4728B1}"/>
              </a:ext>
            </a:extLst>
          </p:cNvPr>
          <p:cNvSpPr/>
          <p:nvPr/>
        </p:nvSpPr>
        <p:spPr>
          <a:xfrm>
            <a:off x="2169626" y="1261212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 목록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모서리가 둥근 직사각형 43">
            <a:extLst>
              <a:ext uri="{FF2B5EF4-FFF2-40B4-BE49-F238E27FC236}">
                <a16:creationId xmlns:a16="http://schemas.microsoft.com/office/drawing/2014/main" id="{EC3D3FF0-2721-09F7-8A5B-23055C230DB7}"/>
              </a:ext>
            </a:extLst>
          </p:cNvPr>
          <p:cNvSpPr/>
          <p:nvPr/>
        </p:nvSpPr>
        <p:spPr>
          <a:xfrm>
            <a:off x="4959496" y="1265193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나의 글 목록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모서리가 둥근 직사각형 45">
            <a:extLst>
              <a:ext uri="{FF2B5EF4-FFF2-40B4-BE49-F238E27FC236}">
                <a16:creationId xmlns:a16="http://schemas.microsoft.com/office/drawing/2014/main" id="{31C3C37A-E51F-F9AF-F6CF-9B0B3186361E}"/>
              </a:ext>
            </a:extLst>
          </p:cNvPr>
          <p:cNvSpPr/>
          <p:nvPr/>
        </p:nvSpPr>
        <p:spPr>
          <a:xfrm>
            <a:off x="7749364" y="1261212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검색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9" name="직선 연결선 28"/>
          <p:cNvCxnSpPr>
            <a:stCxn id="27" idx="2"/>
            <a:endCxn id="25" idx="0"/>
          </p:cNvCxnSpPr>
          <p:nvPr/>
        </p:nvCxnSpPr>
        <p:spPr>
          <a:xfrm>
            <a:off x="6095999" y="2201297"/>
            <a:ext cx="0" cy="817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25" idx="2"/>
            <a:endCxn id="24" idx="0"/>
          </p:cNvCxnSpPr>
          <p:nvPr/>
        </p:nvCxnSpPr>
        <p:spPr>
          <a:xfrm flipH="1">
            <a:off x="6095998" y="3954967"/>
            <a:ext cx="1" cy="1209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6" idx="2"/>
            <a:endCxn id="25" idx="0"/>
          </p:cNvCxnSpPr>
          <p:nvPr/>
        </p:nvCxnSpPr>
        <p:spPr>
          <a:xfrm rot="16200000" flipH="1">
            <a:off x="4290291" y="1213154"/>
            <a:ext cx="821547" cy="27898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8" idx="2"/>
            <a:endCxn id="25" idx="0"/>
          </p:cNvCxnSpPr>
          <p:nvPr/>
        </p:nvCxnSpPr>
        <p:spPr>
          <a:xfrm rot="5400000">
            <a:off x="7080160" y="1213155"/>
            <a:ext cx="821547" cy="278986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3" idx="0"/>
            <a:endCxn id="25" idx="2"/>
          </p:cNvCxnSpPr>
          <p:nvPr/>
        </p:nvCxnSpPr>
        <p:spPr>
          <a:xfrm rot="5400000" flipH="1" flipV="1">
            <a:off x="4095735" y="3164360"/>
            <a:ext cx="1209656" cy="27908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2" idx="0"/>
            <a:endCxn id="25" idx="2"/>
          </p:cNvCxnSpPr>
          <p:nvPr/>
        </p:nvCxnSpPr>
        <p:spPr>
          <a:xfrm rot="16200000" flipV="1">
            <a:off x="6895130" y="3155837"/>
            <a:ext cx="1209655" cy="28079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1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요구사항 정의서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38200" y="1252728"/>
            <a:ext cx="10515600" cy="510362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상품 판매</a:t>
            </a:r>
            <a:r>
              <a:rPr lang="en-US" altLang="ko-KR" sz="2400" dirty="0"/>
              <a:t> / </a:t>
            </a:r>
            <a:r>
              <a:rPr lang="ko-KR" altLang="en-US" sz="2400" dirty="0"/>
              <a:t>구매 기능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상품 거래내역을 토대로 시세 형성 및 조회가 가능하도록 할 것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회원 주소를 기준으로 지역을 나누어 구분 및 분류하는 데이터를 생성하여 활용할 것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회원의 활동내역을 기반으로 현재 상태를 구분하여 활용하고</a:t>
            </a:r>
            <a:r>
              <a:rPr lang="en-US" altLang="ko-KR" sz="2400" dirty="0"/>
              <a:t>, </a:t>
            </a:r>
            <a:r>
              <a:rPr lang="ko-KR" altLang="en-US" sz="2400" dirty="0"/>
              <a:t>해당 상태에 따라 제약 조건을 둘 것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각 페이지의 접근 권한을 회원일 때와 비회원일 때로 구분할 것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상품 재고가 표시되는 페이지는 항시 재고를 파악하게 하여 무결성 조건을 유지할 것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모든 기능에는 최소한의 보안대책을 적용할 것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관리기능 중 거래내역</a:t>
            </a:r>
            <a:r>
              <a:rPr lang="en-US" altLang="ko-KR" sz="2400" dirty="0"/>
              <a:t>/</a:t>
            </a:r>
            <a:r>
              <a:rPr lang="ko-KR" altLang="en-US" sz="2400" dirty="0"/>
              <a:t>매출</a:t>
            </a:r>
            <a:r>
              <a:rPr lang="en-US" altLang="ko-KR" sz="2400" dirty="0"/>
              <a:t>/</a:t>
            </a:r>
            <a:r>
              <a:rPr lang="ko-KR" altLang="en-US" sz="2400" dirty="0"/>
              <a:t>이익을 확인할 수 있게 하고</a:t>
            </a:r>
            <a:r>
              <a:rPr lang="en-US" altLang="ko-KR" sz="2400" dirty="0"/>
              <a:t>, </a:t>
            </a:r>
            <a:r>
              <a:rPr lang="ko-KR" altLang="en-US" sz="2400" dirty="0"/>
              <a:t>기간별 조회기능을 구현할 것</a:t>
            </a:r>
          </a:p>
        </p:txBody>
      </p:sp>
    </p:spTree>
    <p:extLst>
      <p:ext uri="{BB962C8B-B14F-4D97-AF65-F5344CB8AC3E}">
        <p14:creationId xmlns:p14="http://schemas.microsoft.com/office/powerpoint/2010/main" val="1191057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Flow Chart – Q&amp;A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6" name="모서리가 둥근 직사각형 42">
            <a:extLst>
              <a:ext uri="{FF2B5EF4-FFF2-40B4-BE49-F238E27FC236}">
                <a16:creationId xmlns:a16="http://schemas.microsoft.com/office/drawing/2014/main" id="{F3110A24-C2AA-E783-68C8-F7030EDD41BB}"/>
              </a:ext>
            </a:extLst>
          </p:cNvPr>
          <p:cNvSpPr/>
          <p:nvPr/>
        </p:nvSpPr>
        <p:spPr>
          <a:xfrm>
            <a:off x="4959495" y="3014881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Q</a:t>
            </a:r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3"/>
              </a:rPr>
              <a:t>&amp;</a:t>
            </a:r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A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모서리가 둥근 직사각형 44">
            <a:extLst>
              <a:ext uri="{FF2B5EF4-FFF2-40B4-BE49-F238E27FC236}">
                <a16:creationId xmlns:a16="http://schemas.microsoft.com/office/drawing/2014/main" id="{CB673689-E282-4B79-01F3-62ADD21EF9B6}"/>
              </a:ext>
            </a:extLst>
          </p:cNvPr>
          <p:cNvSpPr/>
          <p:nvPr/>
        </p:nvSpPr>
        <p:spPr>
          <a:xfrm>
            <a:off x="3524107" y="5166074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글쓰기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모서리가 둥근 직사각형 56">
            <a:extLst>
              <a:ext uri="{FF2B5EF4-FFF2-40B4-BE49-F238E27FC236}">
                <a16:creationId xmlns:a16="http://schemas.microsoft.com/office/drawing/2014/main" id="{468A89D1-C361-50E9-8260-4DB0B4FCA7DF}"/>
              </a:ext>
            </a:extLst>
          </p:cNvPr>
          <p:cNvSpPr/>
          <p:nvPr/>
        </p:nvSpPr>
        <p:spPr>
          <a:xfrm>
            <a:off x="6454482" y="5158965"/>
            <a:ext cx="2273006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5"/>
              </a:rPr>
              <a:t>글확인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9" name="꺾인 연결선 18"/>
          <p:cNvCxnSpPr>
            <a:stCxn id="17" idx="0"/>
            <a:endCxn id="16" idx="2"/>
          </p:cNvCxnSpPr>
          <p:nvPr/>
        </p:nvCxnSpPr>
        <p:spPr>
          <a:xfrm rot="5400000" flipH="1" flipV="1">
            <a:off x="4770760" y="3840836"/>
            <a:ext cx="1215089" cy="14353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8" idx="0"/>
            <a:endCxn id="16" idx="2"/>
          </p:cNvCxnSpPr>
          <p:nvPr/>
        </p:nvCxnSpPr>
        <p:spPr>
          <a:xfrm rot="16200000" flipV="1">
            <a:off x="6239502" y="3807481"/>
            <a:ext cx="1207980" cy="1494987"/>
          </a:xfrm>
          <a:prstGeom prst="bentConnector3">
            <a:avLst>
              <a:gd name="adj1" fmla="val 49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931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Flow Chart – </a:t>
            </a:r>
            <a:r>
              <a:rPr lang="ko-KR" altLang="en-US" sz="4400" dirty="0"/>
              <a:t>관리자로그인</a:t>
            </a:r>
            <a:endParaRPr lang="en-US" altLang="ko-KR" sz="4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1" name="모서리가 둥근 직사각형 40">
            <a:extLst>
              <a:ext uri="{FF2B5EF4-FFF2-40B4-BE49-F238E27FC236}">
                <a16:creationId xmlns:a16="http://schemas.microsoft.com/office/drawing/2014/main" id="{6815CAEF-A693-66DE-0E43-395AEAA33FAC}"/>
              </a:ext>
            </a:extLst>
          </p:cNvPr>
          <p:cNvSpPr/>
          <p:nvPr/>
        </p:nvSpPr>
        <p:spPr>
          <a:xfrm>
            <a:off x="46979" y="1265236"/>
            <a:ext cx="2271600" cy="9360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관리자 홈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2" name="모서리가 둥근 직사각형 41">
            <a:extLst>
              <a:ext uri="{FF2B5EF4-FFF2-40B4-BE49-F238E27FC236}">
                <a16:creationId xmlns:a16="http://schemas.microsoft.com/office/drawing/2014/main" id="{57954AD1-582F-E5A2-438D-E5199B4111D6}"/>
              </a:ext>
            </a:extLst>
          </p:cNvPr>
          <p:cNvSpPr/>
          <p:nvPr/>
        </p:nvSpPr>
        <p:spPr>
          <a:xfrm>
            <a:off x="4970011" y="1265659"/>
            <a:ext cx="2271600" cy="9360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회원관리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3" name="모서리가 둥근 직사각형 56">
            <a:extLst>
              <a:ext uri="{FF2B5EF4-FFF2-40B4-BE49-F238E27FC236}">
                <a16:creationId xmlns:a16="http://schemas.microsoft.com/office/drawing/2014/main" id="{F754140A-1A45-2B7D-1587-451DA15FB39D}"/>
              </a:ext>
            </a:extLst>
          </p:cNvPr>
          <p:cNvSpPr/>
          <p:nvPr/>
        </p:nvSpPr>
        <p:spPr>
          <a:xfrm>
            <a:off x="2508495" y="1265236"/>
            <a:ext cx="2271600" cy="9360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회원등록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4" name="모서리가 둥근 직사각형 58">
            <a:extLst>
              <a:ext uri="{FF2B5EF4-FFF2-40B4-BE49-F238E27FC236}">
                <a16:creationId xmlns:a16="http://schemas.microsoft.com/office/drawing/2014/main" id="{60F3402C-97A7-8988-C81F-BDE17A1658A9}"/>
              </a:ext>
            </a:extLst>
          </p:cNvPr>
          <p:cNvSpPr/>
          <p:nvPr/>
        </p:nvSpPr>
        <p:spPr>
          <a:xfrm>
            <a:off x="7431527" y="1255383"/>
            <a:ext cx="2271600" cy="9360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거래내역조회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" name="모서리가 둥근 직사각형 25">
            <a:extLst>
              <a:ext uri="{FF2B5EF4-FFF2-40B4-BE49-F238E27FC236}">
                <a16:creationId xmlns:a16="http://schemas.microsoft.com/office/drawing/2014/main" id="{D7BC75C0-7E72-1584-B8A1-BC9C7DDE0EE2}"/>
              </a:ext>
            </a:extLst>
          </p:cNvPr>
          <p:cNvSpPr/>
          <p:nvPr/>
        </p:nvSpPr>
        <p:spPr>
          <a:xfrm>
            <a:off x="9893043" y="1265236"/>
            <a:ext cx="2271600" cy="9360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상품등록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1" name="모서리가 둥근 직사각형 36">
            <a:extLst>
              <a:ext uri="{FF2B5EF4-FFF2-40B4-BE49-F238E27FC236}">
                <a16:creationId xmlns:a16="http://schemas.microsoft.com/office/drawing/2014/main" id="{ADFC1B17-1425-5862-5B2A-05E76E602036}"/>
              </a:ext>
            </a:extLst>
          </p:cNvPr>
          <p:cNvSpPr/>
          <p:nvPr/>
        </p:nvSpPr>
        <p:spPr>
          <a:xfrm>
            <a:off x="4970011" y="5171291"/>
            <a:ext cx="2271600" cy="9360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Q&amp;A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2" name="모서리가 둥근 직사각형 45">
            <a:extLst>
              <a:ext uri="{FF2B5EF4-FFF2-40B4-BE49-F238E27FC236}">
                <a16:creationId xmlns:a16="http://schemas.microsoft.com/office/drawing/2014/main" id="{2744BED2-86AB-C9EC-E7BA-45EA29352924}"/>
              </a:ext>
            </a:extLst>
          </p:cNvPr>
          <p:cNvSpPr/>
          <p:nvPr/>
        </p:nvSpPr>
        <p:spPr>
          <a:xfrm>
            <a:off x="7431527" y="5171291"/>
            <a:ext cx="2271600" cy="9360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리뷰보기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13E90513-9873-920A-FD56-ADA878A25A2F}"/>
              </a:ext>
            </a:extLst>
          </p:cNvPr>
          <p:cNvSpPr/>
          <p:nvPr/>
        </p:nvSpPr>
        <p:spPr>
          <a:xfrm>
            <a:off x="9893043" y="5171291"/>
            <a:ext cx="2271600" cy="9360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홈으로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4" name="모서리가 둥근 직사각형 35">
            <a:extLst>
              <a:ext uri="{FF2B5EF4-FFF2-40B4-BE49-F238E27FC236}">
                <a16:creationId xmlns:a16="http://schemas.microsoft.com/office/drawing/2014/main" id="{62AD77B5-CA41-F860-DF7A-561CD9459690}"/>
              </a:ext>
            </a:extLst>
          </p:cNvPr>
          <p:cNvSpPr/>
          <p:nvPr/>
        </p:nvSpPr>
        <p:spPr>
          <a:xfrm>
            <a:off x="2508495" y="5171291"/>
            <a:ext cx="2271600" cy="9360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경매품목등록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5" name="모서리가 둥근 직사각형 34">
            <a:extLst>
              <a:ext uri="{FF2B5EF4-FFF2-40B4-BE49-F238E27FC236}">
                <a16:creationId xmlns:a16="http://schemas.microsoft.com/office/drawing/2014/main" id="{1CFA6FC1-68C0-5FC7-7E1D-CD9EB331F6D9}"/>
              </a:ext>
            </a:extLst>
          </p:cNvPr>
          <p:cNvSpPr/>
          <p:nvPr/>
        </p:nvSpPr>
        <p:spPr>
          <a:xfrm>
            <a:off x="46979" y="5171291"/>
            <a:ext cx="2271600" cy="9360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상품목록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6" name="모서리가 둥근 직사각형 42">
            <a:extLst>
              <a:ext uri="{FF2B5EF4-FFF2-40B4-BE49-F238E27FC236}">
                <a16:creationId xmlns:a16="http://schemas.microsoft.com/office/drawing/2014/main" id="{4CD40A59-41EA-8B6B-A737-E2B70E3B4D7A}"/>
              </a:ext>
            </a:extLst>
          </p:cNvPr>
          <p:cNvSpPr/>
          <p:nvPr/>
        </p:nvSpPr>
        <p:spPr>
          <a:xfrm>
            <a:off x="4960901" y="3014879"/>
            <a:ext cx="2271600" cy="936104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13"/>
              </a:rPr>
              <a:t>관리자 </a:t>
            </a:r>
            <a:endParaRPr lang="en-US" altLang="ko-KR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  <a:hlinkClick r:id="rId13"/>
            </a:endParaRPr>
          </a:p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itchFamily="50" charset="-127"/>
                <a:ea typeface="나눔고딕 ExtraBold" pitchFamily="50" charset="-127"/>
                <a:hlinkClick r:id="rId13"/>
              </a:rPr>
              <a:t>로그인</a:t>
            </a:r>
            <a:endParaRPr lang="ko-KR" alt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0" name="직선 연결선 69"/>
          <p:cNvCxnSpPr>
            <a:stCxn id="32" idx="2"/>
            <a:endCxn id="66" idx="0"/>
          </p:cNvCxnSpPr>
          <p:nvPr/>
        </p:nvCxnSpPr>
        <p:spPr>
          <a:xfrm flipH="1">
            <a:off x="6096701" y="2201659"/>
            <a:ext cx="9110" cy="813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6" idx="2"/>
            <a:endCxn id="51" idx="0"/>
          </p:cNvCxnSpPr>
          <p:nvPr/>
        </p:nvCxnSpPr>
        <p:spPr>
          <a:xfrm>
            <a:off x="6096701" y="3950983"/>
            <a:ext cx="9110" cy="122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31" idx="2"/>
            <a:endCxn id="66" idx="0"/>
          </p:cNvCxnSpPr>
          <p:nvPr/>
        </p:nvCxnSpPr>
        <p:spPr>
          <a:xfrm rot="16200000" flipH="1">
            <a:off x="3232919" y="151096"/>
            <a:ext cx="813643" cy="49139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33" idx="2"/>
            <a:endCxn id="66" idx="0"/>
          </p:cNvCxnSpPr>
          <p:nvPr/>
        </p:nvCxnSpPr>
        <p:spPr>
          <a:xfrm rot="16200000" flipH="1">
            <a:off x="4463677" y="1381854"/>
            <a:ext cx="813643" cy="24524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34" idx="2"/>
            <a:endCxn id="66" idx="0"/>
          </p:cNvCxnSpPr>
          <p:nvPr/>
        </p:nvCxnSpPr>
        <p:spPr>
          <a:xfrm rot="5400000">
            <a:off x="6920266" y="1367818"/>
            <a:ext cx="823496" cy="2470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35" idx="2"/>
            <a:endCxn id="66" idx="0"/>
          </p:cNvCxnSpPr>
          <p:nvPr/>
        </p:nvCxnSpPr>
        <p:spPr>
          <a:xfrm rot="5400000">
            <a:off x="8155951" y="141986"/>
            <a:ext cx="813643" cy="49321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55" idx="0"/>
            <a:endCxn id="66" idx="2"/>
          </p:cNvCxnSpPr>
          <p:nvPr/>
        </p:nvCxnSpPr>
        <p:spPr>
          <a:xfrm rot="5400000" flipH="1" flipV="1">
            <a:off x="3029586" y="2104176"/>
            <a:ext cx="1220308" cy="49139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53" idx="0"/>
            <a:endCxn id="66" idx="2"/>
          </p:cNvCxnSpPr>
          <p:nvPr/>
        </p:nvCxnSpPr>
        <p:spPr>
          <a:xfrm rot="16200000" flipV="1">
            <a:off x="7952618" y="2095066"/>
            <a:ext cx="1220308" cy="49321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4" idx="0"/>
            <a:endCxn id="66" idx="2"/>
          </p:cNvCxnSpPr>
          <p:nvPr/>
        </p:nvCxnSpPr>
        <p:spPr>
          <a:xfrm rot="5400000" flipH="1" flipV="1">
            <a:off x="4260344" y="3334934"/>
            <a:ext cx="1220308" cy="24524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52" idx="0"/>
            <a:endCxn id="66" idx="2"/>
          </p:cNvCxnSpPr>
          <p:nvPr/>
        </p:nvCxnSpPr>
        <p:spPr>
          <a:xfrm rot="16200000" flipV="1">
            <a:off x="6721860" y="3325824"/>
            <a:ext cx="1220308" cy="247062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134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rcRect t="2949" b="41957"/>
          <a:stretch/>
        </p:blipFill>
        <p:spPr>
          <a:xfrm>
            <a:off x="6697615" y="1495637"/>
            <a:ext cx="4178521" cy="248602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rcRect r="27043"/>
          <a:stretch/>
        </p:blipFill>
        <p:spPr>
          <a:xfrm>
            <a:off x="6785056" y="4108200"/>
            <a:ext cx="4044870" cy="23663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회원가입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785056" y="1205986"/>
            <a:ext cx="1641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유효성 검사</a:t>
            </a:r>
          </a:p>
        </p:txBody>
      </p:sp>
      <p:sp>
        <p:nvSpPr>
          <p:cNvPr id="21" name="타원 20"/>
          <p:cNvSpPr/>
          <p:nvPr/>
        </p:nvSpPr>
        <p:spPr>
          <a:xfrm>
            <a:off x="7348198" y="1622175"/>
            <a:ext cx="1262402" cy="152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cxnSp>
        <p:nvCxnSpPr>
          <p:cNvPr id="22" name="직선 화살표 연결선 21"/>
          <p:cNvCxnSpPr>
            <a:stCxn id="21" idx="6"/>
          </p:cNvCxnSpPr>
          <p:nvPr/>
        </p:nvCxnSpPr>
        <p:spPr>
          <a:xfrm flipV="1">
            <a:off x="8610600" y="1223559"/>
            <a:ext cx="915573" cy="47481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r="53134"/>
          <a:stretch/>
        </p:blipFill>
        <p:spPr>
          <a:xfrm>
            <a:off x="435901" y="2954520"/>
            <a:ext cx="5736300" cy="366712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rcRect r="40841"/>
          <a:stretch/>
        </p:blipFill>
        <p:spPr>
          <a:xfrm>
            <a:off x="435901" y="1206831"/>
            <a:ext cx="5736299" cy="1552575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1064090" y="2316371"/>
            <a:ext cx="412285" cy="2667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4065" b="50000"/>
          <a:stretch/>
        </p:blipFill>
        <p:spPr>
          <a:xfrm>
            <a:off x="9526173" y="1156942"/>
            <a:ext cx="2449830" cy="15596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/>
          <p:nvPr/>
        </p:nvCxnSpPr>
        <p:spPr>
          <a:xfrm flipV="1">
            <a:off x="1150706" y="1622176"/>
            <a:ext cx="5784350" cy="47341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17841" y="6277934"/>
            <a:ext cx="732865" cy="27352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67813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rcRect r="40841"/>
          <a:stretch/>
        </p:blipFill>
        <p:spPr>
          <a:xfrm>
            <a:off x="435900" y="1206830"/>
            <a:ext cx="5760000" cy="15589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r="57543"/>
          <a:stretch/>
        </p:blipFill>
        <p:spPr>
          <a:xfrm>
            <a:off x="435902" y="2892857"/>
            <a:ext cx="5831548" cy="3476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로그인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93390" y="1256465"/>
            <a:ext cx="3782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로그인 후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이용중이던 페이지로 돌아가는 기능</a:t>
            </a:r>
          </a:p>
        </p:txBody>
      </p:sp>
      <p:sp>
        <p:nvSpPr>
          <p:cNvPr id="41" name="타원 40"/>
          <p:cNvSpPr/>
          <p:nvPr/>
        </p:nvSpPr>
        <p:spPr>
          <a:xfrm>
            <a:off x="483525" y="2316371"/>
            <a:ext cx="535650" cy="2667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151" r="16625"/>
          <a:stretch/>
        </p:blipFill>
        <p:spPr>
          <a:xfrm>
            <a:off x="5693390" y="1617045"/>
            <a:ext cx="4917846" cy="4272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390" y="2354128"/>
            <a:ext cx="6379627" cy="10713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 b="82749"/>
          <a:stretch/>
        </p:blipFill>
        <p:spPr>
          <a:xfrm>
            <a:off x="5693390" y="3735312"/>
            <a:ext cx="6145768" cy="65973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rcRect l="437" t="55676" r="1" b="19772"/>
          <a:stretch/>
        </p:blipFill>
        <p:spPr>
          <a:xfrm>
            <a:off x="5693390" y="4704889"/>
            <a:ext cx="6357166" cy="113015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98889" y="6002205"/>
            <a:ext cx="3782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Cf. </a:t>
            </a:r>
            <a:r>
              <a:rPr lang="ko-KR" altLang="en-US" sz="1200" dirty="0">
                <a:solidFill>
                  <a:srgbClr val="FF0000"/>
                </a:solidFill>
              </a:rPr>
              <a:t>관리자 계정일 때 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관리자 로그인 페이지로 이동 </a:t>
            </a:r>
          </a:p>
        </p:txBody>
      </p:sp>
      <p:cxnSp>
        <p:nvCxnSpPr>
          <p:cNvPr id="13" name="직선 화살표 연결선 12"/>
          <p:cNvCxnSpPr>
            <a:stCxn id="17" idx="6"/>
          </p:cNvCxnSpPr>
          <p:nvPr/>
        </p:nvCxnSpPr>
        <p:spPr>
          <a:xfrm flipV="1">
            <a:off x="1019175" y="3023414"/>
            <a:ext cx="5257488" cy="17548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35900" y="4655758"/>
            <a:ext cx="583275" cy="2450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999624" y="4933776"/>
            <a:ext cx="2116959" cy="90126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11797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9480"/>
          <a:stretch/>
        </p:blipFill>
        <p:spPr>
          <a:xfrm>
            <a:off x="483525" y="1249459"/>
            <a:ext cx="5774400" cy="33718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en-US" altLang="ko-KR" dirty="0"/>
              <a:t>(</a:t>
            </a:r>
            <a:r>
              <a:rPr lang="ko-KR" altLang="en-US" dirty="0"/>
              <a:t>구매내역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969425" y="1223009"/>
            <a:ext cx="897600" cy="28188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21316" r="48178" b="19906"/>
          <a:stretch/>
        </p:blipFill>
        <p:spPr>
          <a:xfrm>
            <a:off x="483525" y="4786312"/>
            <a:ext cx="5888700" cy="17859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27806" r="3944"/>
          <a:stretch/>
        </p:blipFill>
        <p:spPr>
          <a:xfrm>
            <a:off x="6372225" y="1223009"/>
            <a:ext cx="5553075" cy="3387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-606" r="8616" b="46914"/>
          <a:stretch/>
        </p:blipFill>
        <p:spPr>
          <a:xfrm>
            <a:off x="6372225" y="4676776"/>
            <a:ext cx="5657850" cy="20955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827387" y="5213349"/>
            <a:ext cx="4987893" cy="102870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92646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7388" b="20817"/>
          <a:stretch/>
        </p:blipFill>
        <p:spPr>
          <a:xfrm>
            <a:off x="483525" y="1133477"/>
            <a:ext cx="4982328" cy="5205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64DBD2-8F3F-7554-2390-B6172607D2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09" b="58641"/>
          <a:stretch/>
        </p:blipFill>
        <p:spPr>
          <a:xfrm>
            <a:off x="5881945" y="1608245"/>
            <a:ext cx="5826530" cy="9471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상품목록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A4CD8E-C7C7-7189-270E-6F98BA914978}"/>
              </a:ext>
            </a:extLst>
          </p:cNvPr>
          <p:cNvSpPr txBox="1"/>
          <p:nvPr/>
        </p:nvSpPr>
        <p:spPr>
          <a:xfrm>
            <a:off x="5881946" y="1331246"/>
            <a:ext cx="316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상품목록 페이지 접속할 때마다 업데이트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F99145-89AB-C0FE-EF47-C8378ACFA2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664" b="38636"/>
          <a:stretch/>
        </p:blipFill>
        <p:spPr>
          <a:xfrm>
            <a:off x="5881945" y="2663729"/>
            <a:ext cx="5774280" cy="14218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1CDC170-B81F-C258-1B38-463D7BC5A9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466" b="29887"/>
          <a:stretch/>
        </p:blipFill>
        <p:spPr>
          <a:xfrm>
            <a:off x="5881945" y="4193982"/>
            <a:ext cx="5826530" cy="1984383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FF2EEA4-500F-FCAF-247D-FAADB4AA3E83}"/>
              </a:ext>
            </a:extLst>
          </p:cNvPr>
          <p:cNvSpPr/>
          <p:nvPr/>
        </p:nvSpPr>
        <p:spPr>
          <a:xfrm>
            <a:off x="4848226" y="1587696"/>
            <a:ext cx="279400" cy="22479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cxnSp>
        <p:nvCxnSpPr>
          <p:cNvPr id="13" name="직선 화살표 연결선 12"/>
          <p:cNvCxnSpPr>
            <a:stCxn id="11" idx="5"/>
          </p:cNvCxnSpPr>
          <p:nvPr/>
        </p:nvCxnSpPr>
        <p:spPr>
          <a:xfrm>
            <a:off x="5086709" y="1779567"/>
            <a:ext cx="795236" cy="10588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1" idx="5"/>
          </p:cNvCxnSpPr>
          <p:nvPr/>
        </p:nvCxnSpPr>
        <p:spPr>
          <a:xfrm>
            <a:off x="5086709" y="1779567"/>
            <a:ext cx="836153" cy="25261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69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상품 상세보기</a:t>
            </a:r>
            <a:r>
              <a:rPr lang="en-US" altLang="ko-KR" dirty="0"/>
              <a:t>(</a:t>
            </a:r>
            <a:r>
              <a:rPr lang="ko-KR" altLang="en-US" dirty="0"/>
              <a:t>시세</a:t>
            </a:r>
            <a:r>
              <a:rPr lang="en-US" altLang="ko-KR" dirty="0"/>
              <a:t>)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36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7D6D4A-B65F-A6FE-EF28-EC1B33F075A4}"/>
              </a:ext>
            </a:extLst>
          </p:cNvPr>
          <p:cNvGrpSpPr/>
          <p:nvPr/>
        </p:nvGrpSpPr>
        <p:grpSpPr>
          <a:xfrm>
            <a:off x="483525" y="1249459"/>
            <a:ext cx="5134936" cy="4532164"/>
            <a:chOff x="483525" y="1249459"/>
            <a:chExt cx="5134936" cy="453216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2414" b="21428"/>
            <a:stretch/>
          </p:blipFill>
          <p:spPr>
            <a:xfrm>
              <a:off x="483525" y="1806016"/>
              <a:ext cx="5134936" cy="251660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rcRect l="269" t="78913" r="49964" b="-1"/>
            <a:stretch/>
          </p:blipFill>
          <p:spPr>
            <a:xfrm>
              <a:off x="484010" y="4460080"/>
              <a:ext cx="5124310" cy="132154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18" t="-99" r="87269" b="93593"/>
            <a:stretch/>
          </p:blipFill>
          <p:spPr>
            <a:xfrm>
              <a:off x="483525" y="1249459"/>
              <a:ext cx="1322244" cy="440575"/>
            </a:xfrm>
            <a:prstGeom prst="rect">
              <a:avLst/>
            </a:prstGeom>
          </p:spPr>
        </p:pic>
        <p:sp>
          <p:nvSpPr>
            <p:cNvPr id="41" name="사각형: 둥근 모서리 40"/>
            <p:cNvSpPr/>
            <p:nvPr/>
          </p:nvSpPr>
          <p:spPr>
            <a:xfrm>
              <a:off x="507491" y="4698688"/>
              <a:ext cx="2610273" cy="1064647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881947" y="1331246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시세조회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73205D-AA9D-E134-92EE-6393FF31B7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956"/>
          <a:stretch/>
        </p:blipFill>
        <p:spPr>
          <a:xfrm>
            <a:off x="5881947" y="3861073"/>
            <a:ext cx="5471853" cy="19388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CD0D6F-0DE6-EF96-7106-780685FDDB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884" b="47414"/>
          <a:stretch/>
        </p:blipFill>
        <p:spPr>
          <a:xfrm>
            <a:off x="5879244" y="1608245"/>
            <a:ext cx="5471853" cy="19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2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상품 상세보기</a:t>
            </a:r>
            <a:r>
              <a:rPr lang="en-US" altLang="ko-KR" dirty="0"/>
              <a:t>(</a:t>
            </a:r>
            <a:r>
              <a:rPr lang="ko-KR" altLang="en-US" dirty="0"/>
              <a:t>시세</a:t>
            </a:r>
            <a:r>
              <a:rPr lang="en-US" altLang="ko-KR" dirty="0"/>
              <a:t>) 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7D6D4A-B65F-A6FE-EF28-EC1B33F075A4}"/>
              </a:ext>
            </a:extLst>
          </p:cNvPr>
          <p:cNvGrpSpPr/>
          <p:nvPr/>
        </p:nvGrpSpPr>
        <p:grpSpPr>
          <a:xfrm>
            <a:off x="483525" y="1249459"/>
            <a:ext cx="5134936" cy="4532164"/>
            <a:chOff x="483525" y="1249459"/>
            <a:chExt cx="5134936" cy="453216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2414" b="21428"/>
            <a:stretch/>
          </p:blipFill>
          <p:spPr>
            <a:xfrm>
              <a:off x="483525" y="1806016"/>
              <a:ext cx="5134936" cy="251660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rcRect l="269" t="78913" r="49964" b="-1"/>
            <a:stretch/>
          </p:blipFill>
          <p:spPr>
            <a:xfrm>
              <a:off x="484010" y="4460080"/>
              <a:ext cx="5124310" cy="132154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18" t="-99" r="87269" b="93593"/>
            <a:stretch/>
          </p:blipFill>
          <p:spPr>
            <a:xfrm>
              <a:off x="483525" y="1249459"/>
              <a:ext cx="1322244" cy="440575"/>
            </a:xfrm>
            <a:prstGeom prst="rect">
              <a:avLst/>
            </a:prstGeom>
          </p:spPr>
        </p:pic>
        <p:sp>
          <p:nvSpPr>
            <p:cNvPr id="41" name="사각형: 둥근 모서리 40"/>
            <p:cNvSpPr/>
            <p:nvPr/>
          </p:nvSpPr>
          <p:spPr>
            <a:xfrm>
              <a:off x="507492" y="4698688"/>
              <a:ext cx="838424" cy="22263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881947" y="1331246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시세조회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6CFBB0-022C-6505-7F72-31CC3A6E16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8068" b="43309"/>
          <a:stretch/>
        </p:blipFill>
        <p:spPr>
          <a:xfrm>
            <a:off x="5874673" y="1727651"/>
            <a:ext cx="5471853" cy="13875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C31CA6-8D80-2903-CF17-AE419EE5A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07" b="46154"/>
          <a:stretch/>
        </p:blipFill>
        <p:spPr>
          <a:xfrm>
            <a:off x="5881947" y="3320969"/>
            <a:ext cx="5471853" cy="11767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37A1E9-C882-9FE3-94E4-16FC919491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210" b="44430"/>
          <a:stretch/>
        </p:blipFill>
        <p:spPr>
          <a:xfrm>
            <a:off x="5881947" y="4698688"/>
            <a:ext cx="5471853" cy="126591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41" idx="0"/>
          </p:cNvCxnSpPr>
          <p:nvPr/>
        </p:nvCxnSpPr>
        <p:spPr>
          <a:xfrm flipV="1">
            <a:off x="926704" y="1806017"/>
            <a:ext cx="4947969" cy="28926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1" idx="0"/>
          </p:cNvCxnSpPr>
          <p:nvPr/>
        </p:nvCxnSpPr>
        <p:spPr>
          <a:xfrm flipV="1">
            <a:off x="1664299" y="3363669"/>
            <a:ext cx="4210374" cy="13697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23" idx="6"/>
          </p:cNvCxnSpPr>
          <p:nvPr/>
        </p:nvCxnSpPr>
        <p:spPr>
          <a:xfrm flipV="1">
            <a:off x="2769283" y="4733409"/>
            <a:ext cx="3105390" cy="843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40"/>
          <p:cNvSpPr/>
          <p:nvPr/>
        </p:nvSpPr>
        <p:spPr>
          <a:xfrm>
            <a:off x="1397738" y="4733409"/>
            <a:ext cx="533121" cy="18578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23" name="사각형: 둥근 모서리 40"/>
          <p:cNvSpPr/>
          <p:nvPr/>
        </p:nvSpPr>
        <p:spPr>
          <a:xfrm>
            <a:off x="2251907" y="4716417"/>
            <a:ext cx="517376" cy="20277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43867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상품 상세보기</a:t>
            </a:r>
            <a:r>
              <a:rPr lang="en-US" altLang="ko-KR" dirty="0"/>
              <a:t>(</a:t>
            </a:r>
            <a:r>
              <a:rPr lang="ko-KR" altLang="en-US" dirty="0"/>
              <a:t>시세</a:t>
            </a:r>
            <a:r>
              <a:rPr lang="en-US" altLang="ko-KR" dirty="0"/>
              <a:t>) 3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7D6D4A-B65F-A6FE-EF28-EC1B33F075A4}"/>
              </a:ext>
            </a:extLst>
          </p:cNvPr>
          <p:cNvGrpSpPr/>
          <p:nvPr/>
        </p:nvGrpSpPr>
        <p:grpSpPr>
          <a:xfrm>
            <a:off x="483525" y="1249459"/>
            <a:ext cx="5134936" cy="4532164"/>
            <a:chOff x="483525" y="1249459"/>
            <a:chExt cx="5134936" cy="453216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2414" b="21428"/>
            <a:stretch/>
          </p:blipFill>
          <p:spPr>
            <a:xfrm>
              <a:off x="483525" y="1806016"/>
              <a:ext cx="5134936" cy="251660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rcRect l="269" t="78913" r="49964" b="-1"/>
            <a:stretch/>
          </p:blipFill>
          <p:spPr>
            <a:xfrm>
              <a:off x="484010" y="4460080"/>
              <a:ext cx="5124310" cy="132154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18" t="-99" r="87269" b="93593"/>
            <a:stretch/>
          </p:blipFill>
          <p:spPr>
            <a:xfrm>
              <a:off x="483525" y="1249459"/>
              <a:ext cx="1322244" cy="44057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881947" y="1331246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시세조회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64D700-C266-165E-79CF-2E0411CF5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08" b="44431"/>
          <a:stretch/>
        </p:blipFill>
        <p:spPr>
          <a:xfrm>
            <a:off x="5881947" y="1690034"/>
            <a:ext cx="6109756" cy="12708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1EC022-1BF5-27E9-4194-21736FF642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922" b="39136"/>
          <a:stretch/>
        </p:blipFill>
        <p:spPr>
          <a:xfrm>
            <a:off x="5881947" y="3042703"/>
            <a:ext cx="6109756" cy="17003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59A97D-B9B7-8A0A-EE69-344A932DEB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81" b="39589"/>
          <a:stretch/>
        </p:blipFill>
        <p:spPr>
          <a:xfrm>
            <a:off x="5881948" y="4824831"/>
            <a:ext cx="6109756" cy="1602095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20" idx="0"/>
          </p:cNvCxnSpPr>
          <p:nvPr/>
        </p:nvCxnSpPr>
        <p:spPr>
          <a:xfrm flipV="1">
            <a:off x="926704" y="1690035"/>
            <a:ext cx="4955242" cy="35610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1844787" y="3098378"/>
            <a:ext cx="4037160" cy="2139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37908" y="4895442"/>
            <a:ext cx="2736765" cy="4539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40"/>
          <p:cNvSpPr/>
          <p:nvPr/>
        </p:nvSpPr>
        <p:spPr>
          <a:xfrm>
            <a:off x="507492" y="5251052"/>
            <a:ext cx="838424" cy="22263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21" name="사각형: 둥근 모서리 40"/>
          <p:cNvSpPr/>
          <p:nvPr/>
        </p:nvSpPr>
        <p:spPr>
          <a:xfrm>
            <a:off x="1425575" y="5238046"/>
            <a:ext cx="782247" cy="23563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22" name="사각형: 둥근 모서리 40"/>
          <p:cNvSpPr/>
          <p:nvPr/>
        </p:nvSpPr>
        <p:spPr>
          <a:xfrm>
            <a:off x="2292210" y="5238046"/>
            <a:ext cx="838424" cy="22263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56036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판매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81946" y="1331246"/>
            <a:ext cx="3528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재고에 따라 판매입찰</a:t>
            </a:r>
            <a:r>
              <a:rPr lang="en-US" altLang="ko-KR" sz="1200" dirty="0">
                <a:solidFill>
                  <a:srgbClr val="FF0000"/>
                </a:solidFill>
              </a:rPr>
              <a:t>/</a:t>
            </a:r>
            <a:r>
              <a:rPr lang="ko-KR" altLang="en-US" sz="1200" dirty="0">
                <a:solidFill>
                  <a:srgbClr val="FF0000"/>
                </a:solidFill>
              </a:rPr>
              <a:t> 판매 버튼 활성화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29ABE2-1777-FADD-99A5-20C4FA8C4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818"/>
          <a:stretch/>
        </p:blipFill>
        <p:spPr>
          <a:xfrm>
            <a:off x="5881946" y="1796893"/>
            <a:ext cx="5826527" cy="216786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45B60EF-6BAF-C029-FDB1-8F2BD3225E62}"/>
              </a:ext>
            </a:extLst>
          </p:cNvPr>
          <p:cNvGrpSpPr/>
          <p:nvPr/>
        </p:nvGrpSpPr>
        <p:grpSpPr>
          <a:xfrm>
            <a:off x="414945" y="1249459"/>
            <a:ext cx="5307597" cy="4519399"/>
            <a:chOff x="414945" y="1249459"/>
            <a:chExt cx="5307597" cy="451939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3C86299-175B-E3E1-82A0-8F97BE254490}"/>
                </a:ext>
              </a:extLst>
            </p:cNvPr>
            <p:cNvGrpSpPr/>
            <p:nvPr/>
          </p:nvGrpSpPr>
          <p:grpSpPr>
            <a:xfrm>
              <a:off x="421495" y="1796893"/>
              <a:ext cx="2631388" cy="3963498"/>
              <a:chOff x="3050993" y="1814436"/>
              <a:chExt cx="2631388" cy="396349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12F48D3-15AC-F69B-EFC2-397019A2F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281" r="47360" b="3347"/>
              <a:stretch/>
            </p:blipFill>
            <p:spPr>
              <a:xfrm>
                <a:off x="3050993" y="4493741"/>
                <a:ext cx="2631388" cy="1284193"/>
              </a:xfrm>
              <a:prstGeom prst="rect">
                <a:avLst/>
              </a:prstGeom>
            </p:spPr>
          </p:pic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02396376-5820-31ED-1019-8115331144DC}"/>
                  </a:ext>
                </a:extLst>
              </p:cNvPr>
              <p:cNvSpPr/>
              <p:nvPr/>
            </p:nvSpPr>
            <p:spPr>
              <a:xfrm>
                <a:off x="3974678" y="4460081"/>
                <a:ext cx="990173" cy="25670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139B53E-162C-786C-EB09-1119E0718C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942"/>
              <a:stretch/>
            </p:blipFill>
            <p:spPr>
              <a:xfrm>
                <a:off x="3050993" y="1814436"/>
                <a:ext cx="2631388" cy="2534004"/>
              </a:xfrm>
              <a:prstGeom prst="rect">
                <a:avLst/>
              </a:prstGeom>
            </p:spPr>
          </p:pic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558B3BD-CAAA-D8AA-4007-9E20C42034D8}"/>
                  </a:ext>
                </a:extLst>
              </p:cNvPr>
              <p:cNvSpPr/>
              <p:nvPr/>
            </p:nvSpPr>
            <p:spPr>
              <a:xfrm>
                <a:off x="4050881" y="3895675"/>
                <a:ext cx="166316" cy="13816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E01EA7FE-BF88-94C3-3681-D2B76180636D}"/>
                  </a:ext>
                </a:extLst>
              </p:cNvPr>
              <p:cNvCxnSpPr>
                <a:cxnSpLocks/>
                <a:stCxn id="22" idx="5"/>
                <a:endCxn id="12" idx="0"/>
              </p:cNvCxnSpPr>
              <p:nvPr/>
            </p:nvCxnSpPr>
            <p:spPr>
              <a:xfrm>
                <a:off x="4192841" y="4013604"/>
                <a:ext cx="173846" cy="48013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rcRect l="269" t="78913" r="73431" b="-1"/>
            <a:stretch/>
          </p:blipFill>
          <p:spPr>
            <a:xfrm>
              <a:off x="3052883" y="4465989"/>
              <a:ext cx="2669659" cy="130286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7"/>
            <a:srcRect l="18" t="-99" r="87269" b="93593"/>
            <a:stretch/>
          </p:blipFill>
          <p:spPr>
            <a:xfrm>
              <a:off x="414945" y="1249459"/>
              <a:ext cx="1322244" cy="440575"/>
            </a:xfrm>
            <a:prstGeom prst="rect">
              <a:avLst/>
            </a:prstGeom>
          </p:spPr>
        </p:pic>
        <p:sp>
          <p:nvSpPr>
            <p:cNvPr id="41" name="타원 40"/>
            <p:cNvSpPr/>
            <p:nvPr/>
          </p:nvSpPr>
          <p:spPr>
            <a:xfrm>
              <a:off x="3984108" y="4421057"/>
              <a:ext cx="716280" cy="278181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0C0A3A-8ED0-8878-1B21-A69AD9CBA7E6}"/>
                </a:ext>
              </a:extLst>
            </p:cNvPr>
            <p:cNvGrpSpPr/>
            <p:nvPr/>
          </p:nvGrpSpPr>
          <p:grpSpPr>
            <a:xfrm>
              <a:off x="3045190" y="1789355"/>
              <a:ext cx="2636048" cy="2631702"/>
              <a:chOff x="414945" y="1806017"/>
              <a:chExt cx="2636048" cy="263170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64F96C-BC95-4764-2B8C-00E178BAC2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757"/>
              <a:stretch/>
            </p:blipFill>
            <p:spPr>
              <a:xfrm>
                <a:off x="414945" y="1806017"/>
                <a:ext cx="2636048" cy="2534004"/>
              </a:xfrm>
              <a:prstGeom prst="rect">
                <a:avLst/>
              </a:prstGeom>
            </p:spPr>
          </p:pic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9A82B52-B800-B9F4-3AF0-BA5EF47BE1F1}"/>
                  </a:ext>
                </a:extLst>
              </p:cNvPr>
              <p:cNvSpPr/>
              <p:nvPr/>
            </p:nvSpPr>
            <p:spPr>
              <a:xfrm>
                <a:off x="1424359" y="3895675"/>
                <a:ext cx="166316" cy="13816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BB4D1238-5E35-C23C-4F46-284E282E2DAF}"/>
                  </a:ext>
                </a:extLst>
              </p:cNvPr>
              <p:cNvCxnSpPr>
                <a:cxnSpLocks/>
                <a:stCxn id="21" idx="5"/>
                <a:endCxn id="41" idx="0"/>
              </p:cNvCxnSpPr>
              <p:nvPr/>
            </p:nvCxnSpPr>
            <p:spPr>
              <a:xfrm>
                <a:off x="1566319" y="4013604"/>
                <a:ext cx="145684" cy="42411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711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28B0CE-7A02-4053-1D4D-C2466DE3B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73254"/>
              </p:ext>
            </p:extLst>
          </p:nvPr>
        </p:nvGraphicFramePr>
        <p:xfrm>
          <a:off x="838200" y="1133476"/>
          <a:ext cx="10515609" cy="481614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9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1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1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196">
                  <a:extLst>
                    <a:ext uri="{9D8B030D-6E8A-4147-A177-3AD203B41FA5}">
                      <a16:colId xmlns:a16="http://schemas.microsoft.com/office/drawing/2014/main" val="3743824798"/>
                    </a:ext>
                  </a:extLst>
                </a:gridCol>
                <a:gridCol w="4011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23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23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23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2315">
                  <a:extLst>
                    <a:ext uri="{9D8B030D-6E8A-4147-A177-3AD203B41FA5}">
                      <a16:colId xmlns:a16="http://schemas.microsoft.com/office/drawing/2014/main" val="569278720"/>
                    </a:ext>
                  </a:extLst>
                </a:gridCol>
                <a:gridCol w="4223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23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2315">
                  <a:extLst>
                    <a:ext uri="{9D8B030D-6E8A-4147-A177-3AD203B41FA5}">
                      <a16:colId xmlns:a16="http://schemas.microsoft.com/office/drawing/2014/main" val="68613258"/>
                    </a:ext>
                  </a:extLst>
                </a:gridCol>
                <a:gridCol w="4223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231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231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119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119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1197">
                  <a:extLst>
                    <a:ext uri="{9D8B030D-6E8A-4147-A177-3AD203B41FA5}">
                      <a16:colId xmlns:a16="http://schemas.microsoft.com/office/drawing/2014/main" val="2019065483"/>
                    </a:ext>
                  </a:extLst>
                </a:gridCol>
                <a:gridCol w="40119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119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552025">
                <a:tc rowSpan="3"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/>
                        <a:t>내용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일정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9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22’ 4/11 ~ 5/8</a:t>
                      </a:r>
                      <a:r>
                        <a:rPr lang="ko-KR" altLang="en-US" sz="1400" b="0" dirty="0"/>
                        <a:t> 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2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79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설계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개발 방향 정의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메뉴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구성</a:t>
                      </a:r>
                      <a:r>
                        <a:rPr lang="en-US" altLang="ko-KR" sz="1300" dirty="0"/>
                        <a:t>/DB)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벤치 마킹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723831"/>
                  </a:ext>
                </a:extLst>
              </a:tr>
              <a:tr h="49879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구현</a:t>
                      </a:r>
                      <a:endParaRPr lang="ko-KR" altLang="en-US" sz="13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페이지별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기능 구현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7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중간 통합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79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마무리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7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최종 테스트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87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PPT </a:t>
                      </a:r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96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8693D752-BE62-3E9D-C401-F9B7F276B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2128" r="18640" b="26997"/>
          <a:stretch/>
        </p:blipFill>
        <p:spPr>
          <a:xfrm>
            <a:off x="5881945" y="3563489"/>
            <a:ext cx="5887590" cy="7436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판매</a:t>
            </a:r>
            <a:r>
              <a:rPr lang="en-US" altLang="ko-KR" dirty="0"/>
              <a:t>(</a:t>
            </a:r>
            <a:r>
              <a:rPr lang="ko-KR" altLang="en-US" dirty="0"/>
              <a:t>입찰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81945" y="1331246"/>
            <a:ext cx="569174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판매입찰</a:t>
            </a:r>
            <a:r>
              <a:rPr lang="en-US" altLang="ko-KR" sz="1200" dirty="0">
                <a:solidFill>
                  <a:srgbClr val="FF0000"/>
                </a:solidFill>
              </a:rPr>
              <a:t> – </a:t>
            </a:r>
            <a:r>
              <a:rPr lang="ko-KR" altLang="en-US" sz="1200" dirty="0">
                <a:solidFill>
                  <a:srgbClr val="FF0000"/>
                </a:solidFill>
              </a:rPr>
              <a:t>판매자가 원하는 판매 방식으로 선택 가능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050" dirty="0">
                <a:solidFill>
                  <a:srgbClr val="FF0000"/>
                </a:solidFill>
              </a:rPr>
              <a:t>(</a:t>
            </a:r>
            <a:r>
              <a:rPr lang="ko-KR" altLang="en-US" sz="1050" dirty="0">
                <a:solidFill>
                  <a:srgbClr val="FF0000"/>
                </a:solidFill>
              </a:rPr>
              <a:t>단</a:t>
            </a:r>
            <a:r>
              <a:rPr lang="en-US" altLang="ko-KR" sz="1050" dirty="0">
                <a:solidFill>
                  <a:srgbClr val="FF0000"/>
                </a:solidFill>
              </a:rPr>
              <a:t>, </a:t>
            </a:r>
            <a:r>
              <a:rPr lang="ko-KR" altLang="en-US" sz="1050" dirty="0" err="1">
                <a:solidFill>
                  <a:srgbClr val="FF0000"/>
                </a:solidFill>
              </a:rPr>
              <a:t>와치샵에서</a:t>
            </a:r>
            <a:r>
              <a:rPr lang="ko-KR" altLang="en-US" sz="1050" dirty="0">
                <a:solidFill>
                  <a:srgbClr val="FF0000"/>
                </a:solidFill>
              </a:rPr>
              <a:t> 해당 제품의 거래이력이 한 건도 없는 경우에는</a:t>
            </a:r>
            <a:r>
              <a:rPr lang="en-US" altLang="ko-KR" sz="1050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>
                <a:solidFill>
                  <a:srgbClr val="FF0000"/>
                </a:solidFill>
              </a:rPr>
              <a:t>입찰판매만</a:t>
            </a:r>
            <a:r>
              <a:rPr lang="ko-KR" altLang="en-US" sz="1050" dirty="0">
                <a:solidFill>
                  <a:srgbClr val="FF0000"/>
                </a:solidFill>
              </a:rPr>
              <a:t> 가능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C25513-DC94-57BF-8190-8B2FA0AC8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3350"/>
          <a:stretch/>
        </p:blipFill>
        <p:spPr>
          <a:xfrm>
            <a:off x="414945" y="1178408"/>
            <a:ext cx="4975661" cy="20195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53DCE65-888C-3D07-47CB-61B5C3ECACC6}"/>
              </a:ext>
            </a:extLst>
          </p:cNvPr>
          <p:cNvSpPr txBox="1"/>
          <p:nvPr/>
        </p:nvSpPr>
        <p:spPr>
          <a:xfrm>
            <a:off x="5881946" y="4602634"/>
            <a:ext cx="58875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판매방식에 따라 폼을 만들어 놓음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일반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입찰판매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현재 폼은 판매재고가 없는 제품의 </a:t>
            </a:r>
            <a:r>
              <a:rPr lang="ko-KR" altLang="en-US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입찰판매창임</a:t>
            </a:r>
            <a:endParaRPr lang="ko-KR" altLang="en-US" sz="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 (* 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판매재고가 있는 경우에는 일반판매창으로 연결됨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endParaRPr lang="ko-KR" altLang="en-US" sz="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판매자가 </a:t>
            </a:r>
            <a:r>
              <a:rPr lang="en-US" altLang="ko-KR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selectbox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로 입찰판매와 일반판매를 선택함</a:t>
            </a:r>
          </a:p>
          <a:p>
            <a:pPr algn="l"/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 (* </a:t>
            </a:r>
            <a:r>
              <a:rPr lang="en-US" altLang="ko-KR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onchange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selectbox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가 </a:t>
            </a:r>
            <a:r>
              <a:rPr lang="ko-KR" altLang="en-US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선택되었을때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script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changesell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메소드가 실행됨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endParaRPr lang="en-US" altLang="ko-KR" sz="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changesell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selectbox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에서 선택된 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value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값을 받아와서 변수에 저장함</a:t>
            </a:r>
            <a:endParaRPr lang="en-US" altLang="ko-KR" sz="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문으로 저장된 변수를 값과 비교하는 조건을 </a:t>
            </a:r>
            <a:r>
              <a:rPr lang="ko-KR" altLang="en-US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걸어줌</a:t>
            </a:r>
            <a:endParaRPr lang="ko-KR" altLang="en-US" sz="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select 0(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입찰판매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입찰판매 표시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일반판매 </a:t>
            </a:r>
            <a:r>
              <a:rPr lang="ko-KR" altLang="en-US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미표시</a:t>
            </a:r>
            <a:endParaRPr lang="ko-KR" altLang="en-US" sz="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select 1(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일반판매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일반판매 표시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입찰판매 </a:t>
            </a:r>
            <a:r>
              <a:rPr lang="ko-KR" altLang="en-US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미표시</a:t>
            </a:r>
            <a:endParaRPr lang="en-US" altLang="ko-KR" sz="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default(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페이지 넘어오자마자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) - 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일반판매를 표시</a:t>
            </a:r>
          </a:p>
          <a:p>
            <a:pPr algn="l"/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(* </a:t>
            </a:r>
            <a:r>
              <a:rPr lang="ko-KR" altLang="en-US" sz="800" dirty="0" err="1">
                <a:solidFill>
                  <a:srgbClr val="3F7F5F"/>
                </a:solidFill>
                <a:latin typeface="Consolas" panose="020B0609020204030204" pitchFamily="49" charset="0"/>
              </a:rPr>
              <a:t>와치샵에서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 거래이력이 한 건도 없는 제품의 경우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dirty="0">
                <a:solidFill>
                  <a:srgbClr val="3F7F5F"/>
                </a:solidFill>
                <a:latin typeface="Consolas" panose="020B0609020204030204" pitchFamily="49" charset="0"/>
              </a:rPr>
              <a:t>입찰판매만 가능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ko-KR" altLang="en-US" sz="800" dirty="0">
              <a:solidFill>
                <a:srgbClr val="3F7F5F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3161D1-1D68-0567-BFB8-5D927C05BE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113" r="44078" b="4922"/>
          <a:stretch/>
        </p:blipFill>
        <p:spPr>
          <a:xfrm>
            <a:off x="414944" y="3317820"/>
            <a:ext cx="4975661" cy="15149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A7036F-57E2-CF32-A903-8890DE772B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289"/>
          <a:stretch/>
        </p:blipFill>
        <p:spPr>
          <a:xfrm>
            <a:off x="414946" y="4952577"/>
            <a:ext cx="4975660" cy="1305107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1484518" y="1688234"/>
            <a:ext cx="840671" cy="23556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CA88B9B-E15A-427A-6A36-05A272C63CE3}"/>
              </a:ext>
            </a:extLst>
          </p:cNvPr>
          <p:cNvSpPr/>
          <p:nvPr/>
        </p:nvSpPr>
        <p:spPr>
          <a:xfrm>
            <a:off x="1484518" y="3375894"/>
            <a:ext cx="840671" cy="23556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E1BD295-EDC9-AD14-06F8-0F794339F26F}"/>
              </a:ext>
            </a:extLst>
          </p:cNvPr>
          <p:cNvSpPr/>
          <p:nvPr/>
        </p:nvSpPr>
        <p:spPr>
          <a:xfrm>
            <a:off x="339340" y="4952576"/>
            <a:ext cx="840671" cy="23556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A3238FA-7F20-B022-9171-3406C79424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583" r="11992"/>
          <a:stretch/>
        </p:blipFill>
        <p:spPr>
          <a:xfrm>
            <a:off x="5881945" y="1815384"/>
            <a:ext cx="5887589" cy="14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62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FC54C70-9D4E-CF49-C65F-E7BF8DAC3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855"/>
          <a:stretch/>
        </p:blipFill>
        <p:spPr>
          <a:xfrm>
            <a:off x="414946" y="1133476"/>
            <a:ext cx="4975660" cy="18195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판매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81945" y="1331246"/>
            <a:ext cx="5691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일반판매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414945" y="1644938"/>
            <a:ext cx="1866293" cy="20291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C4F0B3-08E7-2D2F-61E3-A83E923DC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" r="21161"/>
          <a:stretch/>
        </p:blipFill>
        <p:spPr>
          <a:xfrm>
            <a:off x="5919788" y="1668163"/>
            <a:ext cx="5653902" cy="20745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9546A9-6CE2-53B0-0039-FDA69A7842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231" b="33953"/>
          <a:stretch/>
        </p:blipFill>
        <p:spPr>
          <a:xfrm>
            <a:off x="5919788" y="3974589"/>
            <a:ext cx="5653902" cy="2149847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2281238" y="1746394"/>
            <a:ext cx="4090987" cy="2797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120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331246"/>
            <a:ext cx="4838700" cy="2009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3825107"/>
            <a:ext cx="5170649" cy="20930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구매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374650" y="1813687"/>
            <a:ext cx="914400" cy="22148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374245" y="4294132"/>
            <a:ext cx="823136" cy="18732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81945" y="1331246"/>
            <a:ext cx="5691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주소 선택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45" y="1668162"/>
            <a:ext cx="5655600" cy="3618340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29" idx="3"/>
            <a:endCxn id="17" idx="1"/>
          </p:cNvCxnSpPr>
          <p:nvPr/>
        </p:nvCxnSpPr>
        <p:spPr>
          <a:xfrm flipV="1">
            <a:off x="1289050" y="1469746"/>
            <a:ext cx="4592895" cy="454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2" idx="3"/>
            <a:endCxn id="17" idx="1"/>
          </p:cNvCxnSpPr>
          <p:nvPr/>
        </p:nvCxnSpPr>
        <p:spPr>
          <a:xfrm flipV="1">
            <a:off x="1197381" y="1469746"/>
            <a:ext cx="4684564" cy="2918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78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331246"/>
            <a:ext cx="4838700" cy="20097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구매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25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1472452" y="2002155"/>
            <a:ext cx="708213" cy="20241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30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383365" y="3057426"/>
            <a:ext cx="975535" cy="19352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1945" y="1331246"/>
            <a:ext cx="5691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즉시구매가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>
            <a:cxnSpLocks/>
            <a:stCxn id="25" idx="3"/>
            <a:endCxn id="31" idx="1"/>
          </p:cNvCxnSpPr>
          <p:nvPr/>
        </p:nvCxnSpPr>
        <p:spPr>
          <a:xfrm flipV="1">
            <a:off x="2180665" y="1469746"/>
            <a:ext cx="3701280" cy="6336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-1" r="4511" b="374"/>
          <a:stretch/>
        </p:blipFill>
        <p:spPr>
          <a:xfrm>
            <a:off x="5471160" y="1668162"/>
            <a:ext cx="6066385" cy="3918886"/>
          </a:xfrm>
          <a:prstGeom prst="rect">
            <a:avLst/>
          </a:prstGeom>
        </p:spPr>
      </p:pic>
      <p:sp>
        <p:nvSpPr>
          <p:cNvPr id="10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7813082" y="2280787"/>
            <a:ext cx="1116378" cy="19352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22116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331246"/>
            <a:ext cx="4838700" cy="20097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구매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81945" y="1331246"/>
            <a:ext cx="5691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구매 메서드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5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1477682" y="2002340"/>
            <a:ext cx="645459" cy="20241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6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402579" y="3041422"/>
            <a:ext cx="943621" cy="18437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cxnSp>
        <p:nvCxnSpPr>
          <p:cNvPr id="18" name="직선 화살표 연결선 17"/>
          <p:cNvCxnSpPr>
            <a:stCxn id="16" idx="3"/>
          </p:cNvCxnSpPr>
          <p:nvPr/>
        </p:nvCxnSpPr>
        <p:spPr>
          <a:xfrm flipV="1">
            <a:off x="1346200" y="1970143"/>
            <a:ext cx="4531694" cy="1163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1" t="1363"/>
          <a:stretch/>
        </p:blipFill>
        <p:spPr>
          <a:xfrm>
            <a:off x="5877894" y="1668161"/>
            <a:ext cx="5695796" cy="43445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b="64667"/>
          <a:stretch/>
        </p:blipFill>
        <p:spPr>
          <a:xfrm>
            <a:off x="5877894" y="5434980"/>
            <a:ext cx="5655600" cy="10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24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경매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06231" y="1152148"/>
            <a:ext cx="5691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경매물품등록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69" y="1032766"/>
            <a:ext cx="5172039" cy="2030474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3575304" y="1532649"/>
            <a:ext cx="658368" cy="19580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3" y="3590786"/>
            <a:ext cx="2562225" cy="2533650"/>
          </a:xfrm>
          <a:prstGeom prst="rect">
            <a:avLst/>
          </a:prstGeom>
        </p:spPr>
      </p:pic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242143" y="5696712"/>
            <a:ext cx="480234" cy="25603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91" y="1630550"/>
            <a:ext cx="5737817" cy="14326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2613" y="3730880"/>
            <a:ext cx="6195971" cy="2510659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endCxn id="4" idx="3"/>
          </p:cNvCxnSpPr>
          <p:nvPr/>
        </p:nvCxnSpPr>
        <p:spPr>
          <a:xfrm>
            <a:off x="3904488" y="1760620"/>
            <a:ext cx="1645920" cy="287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722377" y="4000500"/>
            <a:ext cx="4790236" cy="1824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톱니 모양의 오른쪽 화살표 20"/>
          <p:cNvSpPr/>
          <p:nvPr/>
        </p:nvSpPr>
        <p:spPr>
          <a:xfrm rot="7507212">
            <a:off x="3115260" y="3012234"/>
            <a:ext cx="784204" cy="401720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416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경매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4727" y="1098250"/>
            <a:ext cx="5691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경매입찰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2337" y="1200297"/>
            <a:ext cx="5960419" cy="4637555"/>
            <a:chOff x="232337" y="1200297"/>
            <a:chExt cx="5960419" cy="46375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337" y="1200297"/>
              <a:ext cx="3134261" cy="4637555"/>
            </a:xfrm>
            <a:prstGeom prst="rect">
              <a:avLst/>
            </a:prstGeom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6593356-1B22-667E-099E-819400337CED}"/>
                </a:ext>
              </a:extLst>
            </p:cNvPr>
            <p:cNvSpPr/>
            <p:nvPr/>
          </p:nvSpPr>
          <p:spPr>
            <a:xfrm>
              <a:off x="336400" y="5381910"/>
              <a:ext cx="815743" cy="19592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281" y="1817656"/>
              <a:ext cx="2657475" cy="2009775"/>
            </a:xfrm>
            <a:prstGeom prst="rect">
              <a:avLst/>
            </a:prstGeom>
          </p:spPr>
        </p:pic>
        <p:sp>
          <p:nvSpPr>
            <p:cNvPr id="12" name="사각형: 둥근 모서리 28">
              <a:extLst>
                <a:ext uri="{FF2B5EF4-FFF2-40B4-BE49-F238E27FC236}">
                  <a16:creationId xmlns:a16="http://schemas.microsoft.com/office/drawing/2014/main" id="{E6593356-1B22-667E-099E-819400337CED}"/>
                </a:ext>
              </a:extLst>
            </p:cNvPr>
            <p:cNvSpPr/>
            <p:nvPr/>
          </p:nvSpPr>
          <p:spPr>
            <a:xfrm>
              <a:off x="3583200" y="3391058"/>
              <a:ext cx="416225" cy="256032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3606" t="2977"/>
          <a:stretch/>
        </p:blipFill>
        <p:spPr>
          <a:xfrm>
            <a:off x="5764727" y="1410475"/>
            <a:ext cx="6111240" cy="3990764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1155154" y="4709160"/>
            <a:ext cx="4757966" cy="770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톱니 모양의 오른쪽 화살표 10"/>
          <p:cNvSpPr/>
          <p:nvPr/>
        </p:nvSpPr>
        <p:spPr>
          <a:xfrm rot="17726314">
            <a:off x="3324307" y="4310751"/>
            <a:ext cx="784204" cy="401720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80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727" y="3429000"/>
            <a:ext cx="6002124" cy="30632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경매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47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32337" y="1200297"/>
            <a:ext cx="5960419" cy="4637555"/>
            <a:chOff x="232337" y="1200297"/>
            <a:chExt cx="5960419" cy="46375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337" y="1200297"/>
              <a:ext cx="3134261" cy="46375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281" y="1817656"/>
              <a:ext cx="2657475" cy="2009775"/>
            </a:xfrm>
            <a:prstGeom prst="rect">
              <a:avLst/>
            </a:prstGeom>
          </p:spPr>
        </p:pic>
      </p:grpSp>
      <p:cxnSp>
        <p:nvCxnSpPr>
          <p:cNvPr id="13" name="직선 화살표 연결선 12"/>
          <p:cNvCxnSpPr/>
          <p:nvPr/>
        </p:nvCxnSpPr>
        <p:spPr>
          <a:xfrm>
            <a:off x="3999425" y="3563982"/>
            <a:ext cx="2333149" cy="749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톱니 모양의 오른쪽 화살표 10"/>
          <p:cNvSpPr/>
          <p:nvPr/>
        </p:nvSpPr>
        <p:spPr>
          <a:xfrm rot="17726314">
            <a:off x="3324307" y="4310751"/>
            <a:ext cx="784204" cy="401720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64727" y="1098250"/>
            <a:ext cx="5691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경매입찰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1322" t="2884"/>
          <a:stretch/>
        </p:blipFill>
        <p:spPr>
          <a:xfrm>
            <a:off x="5834063" y="1643063"/>
            <a:ext cx="5174558" cy="156473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B18D4F-738C-1231-5AFE-8C6D545760DE}"/>
              </a:ext>
            </a:extLst>
          </p:cNvPr>
          <p:cNvSpPr/>
          <p:nvPr/>
        </p:nvSpPr>
        <p:spPr>
          <a:xfrm>
            <a:off x="336400" y="5381910"/>
            <a:ext cx="815743" cy="19592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18" name="사각형: 둥근 모서리 28">
            <a:extLst>
              <a:ext uri="{FF2B5EF4-FFF2-40B4-BE49-F238E27FC236}">
                <a16:creationId xmlns:a16="http://schemas.microsoft.com/office/drawing/2014/main" id="{8AE5B53B-7E46-8C78-A18E-7AA56B9ACCC0}"/>
              </a:ext>
            </a:extLst>
          </p:cNvPr>
          <p:cNvSpPr/>
          <p:nvPr/>
        </p:nvSpPr>
        <p:spPr>
          <a:xfrm>
            <a:off x="3583200" y="3391058"/>
            <a:ext cx="416225" cy="25603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14849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64368" cy="75044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경매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4727" y="1098250"/>
            <a:ext cx="5691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경매종료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7" y="1200297"/>
            <a:ext cx="3429000" cy="421005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1920240" y="5099400"/>
            <a:ext cx="947650" cy="21243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92" t="1905" r="-192" b="2143"/>
          <a:stretch/>
        </p:blipFill>
        <p:spPr>
          <a:xfrm>
            <a:off x="5764727" y="1557230"/>
            <a:ext cx="4333511" cy="23275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727" y="4144474"/>
            <a:ext cx="5913882" cy="2394438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29" idx="3"/>
          </p:cNvCxnSpPr>
          <p:nvPr/>
        </p:nvCxnSpPr>
        <p:spPr>
          <a:xfrm flipV="1">
            <a:off x="2867890" y="4602480"/>
            <a:ext cx="2786150" cy="6031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788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7" y="1200297"/>
            <a:ext cx="3325178" cy="39741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64368" cy="75044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경매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4727" y="1098250"/>
            <a:ext cx="5691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경매종료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232337" y="4822216"/>
            <a:ext cx="681537" cy="23184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1" y="5222981"/>
            <a:ext cx="2705100" cy="152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766" y="3915133"/>
            <a:ext cx="5279386" cy="25646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766" y="1506604"/>
            <a:ext cx="4107561" cy="2277174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29" idx="3"/>
          </p:cNvCxnSpPr>
          <p:nvPr/>
        </p:nvCxnSpPr>
        <p:spPr>
          <a:xfrm flipV="1">
            <a:off x="913874" y="4056788"/>
            <a:ext cx="5690892" cy="881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톱니 모양의 오른쪽 화살표 15"/>
          <p:cNvSpPr/>
          <p:nvPr/>
        </p:nvSpPr>
        <p:spPr>
          <a:xfrm rot="7046892">
            <a:off x="1494206" y="4982478"/>
            <a:ext cx="784204" cy="401720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73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업무분담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5594"/>
              </p:ext>
            </p:extLst>
          </p:nvPr>
        </p:nvGraphicFramePr>
        <p:xfrm>
          <a:off x="838200" y="1323974"/>
          <a:ext cx="10515600" cy="4852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610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06" y="1338946"/>
            <a:ext cx="1799902" cy="5109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8" y="1326003"/>
            <a:ext cx="1709995" cy="50300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좋아요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50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80" y="4428236"/>
            <a:ext cx="6010230" cy="19415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80" y="2011302"/>
            <a:ext cx="6293421" cy="158076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047769" y="2502483"/>
            <a:ext cx="2669835" cy="341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83809" y="5018339"/>
            <a:ext cx="3187841" cy="5003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3798149" y="5518733"/>
            <a:ext cx="3979580" cy="286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7" idx="4"/>
          </p:cNvCxnSpPr>
          <p:nvPr/>
        </p:nvCxnSpPr>
        <p:spPr>
          <a:xfrm flipV="1">
            <a:off x="887829" y="2843677"/>
            <a:ext cx="6494858" cy="29213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74874" y="1231884"/>
            <a:ext cx="6182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클릭시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Pro</a:t>
            </a:r>
            <a:r>
              <a:rPr lang="ko-KR" altLang="en-US" sz="1200" dirty="0">
                <a:solidFill>
                  <a:srgbClr val="FF0000"/>
                </a:solidFill>
              </a:rPr>
              <a:t>페이지로 넘어가 메서드가 작동됨</a:t>
            </a:r>
          </a:p>
        </p:txBody>
      </p:sp>
      <p:sp>
        <p:nvSpPr>
          <p:cNvPr id="21" name="톱니 모양의 오른쪽 화살표 8">
            <a:extLst>
              <a:ext uri="{FF2B5EF4-FFF2-40B4-BE49-F238E27FC236}">
                <a16:creationId xmlns:a16="http://schemas.microsoft.com/office/drawing/2014/main" id="{C5AF9400-F43D-99BF-CB69-04A313FFFD61}"/>
              </a:ext>
            </a:extLst>
          </p:cNvPr>
          <p:cNvSpPr/>
          <p:nvPr/>
        </p:nvSpPr>
        <p:spPr>
          <a:xfrm>
            <a:off x="2251096" y="5722716"/>
            <a:ext cx="717252" cy="386904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08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좋아요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51" y="1225393"/>
            <a:ext cx="6330105" cy="20143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51" y="4371832"/>
            <a:ext cx="6626009" cy="1121992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5519344" y="4458687"/>
            <a:ext cx="1199917" cy="1183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41645" y="3676066"/>
            <a:ext cx="345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좋아요 여부에 따라 컨텐츠에서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보이는 하트 이미지가 다름 </a:t>
            </a:r>
          </a:p>
        </p:txBody>
      </p:sp>
      <p:cxnSp>
        <p:nvCxnSpPr>
          <p:cNvPr id="25" name="직선 화살표 연결선 24"/>
          <p:cNvCxnSpPr>
            <a:stCxn id="23" idx="2"/>
            <a:endCxn id="20" idx="6"/>
          </p:cNvCxnSpPr>
          <p:nvPr/>
        </p:nvCxnSpPr>
        <p:spPr>
          <a:xfrm flipH="1">
            <a:off x="6719261" y="4322397"/>
            <a:ext cx="1847842" cy="195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47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7412477" y="4747099"/>
            <a:ext cx="128405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422205" y="5217753"/>
            <a:ext cx="128405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톱니 모양의 오른쪽 화살표 8">
            <a:extLst>
              <a:ext uri="{FF2B5EF4-FFF2-40B4-BE49-F238E27FC236}">
                <a16:creationId xmlns:a16="http://schemas.microsoft.com/office/drawing/2014/main" id="{C5AF9400-F43D-99BF-CB69-04A313FFFD61}"/>
              </a:ext>
            </a:extLst>
          </p:cNvPr>
          <p:cNvSpPr/>
          <p:nvPr/>
        </p:nvSpPr>
        <p:spPr>
          <a:xfrm>
            <a:off x="2251096" y="5722716"/>
            <a:ext cx="717252" cy="386904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06" y="1338946"/>
            <a:ext cx="1799902" cy="51090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8" y="1326003"/>
            <a:ext cx="1709995" cy="503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92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7708" t="86594" b="3101"/>
          <a:stretch/>
        </p:blipFill>
        <p:spPr>
          <a:xfrm>
            <a:off x="5771986" y="1628775"/>
            <a:ext cx="4959931" cy="3493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리뷰 작성 시간 표기</a:t>
            </a:r>
          </a:p>
        </p:txBody>
      </p:sp>
      <p:sp>
        <p:nvSpPr>
          <p:cNvPr id="26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48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1" y="1133476"/>
            <a:ext cx="3008671" cy="475351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489589" y="1710813"/>
            <a:ext cx="648928" cy="280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2" idx="1"/>
            <a:endCxn id="9" idx="5"/>
          </p:cNvCxnSpPr>
          <p:nvPr/>
        </p:nvCxnSpPr>
        <p:spPr>
          <a:xfrm flipH="1" flipV="1">
            <a:off x="2043484" y="1949996"/>
            <a:ext cx="3742877" cy="2577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256878" y="4167924"/>
            <a:ext cx="1706022" cy="1697375"/>
            <a:chOff x="3256878" y="4167924"/>
            <a:chExt cx="1706022" cy="169737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673" y="4559528"/>
              <a:ext cx="1603912" cy="43978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3"/>
            <a:stretch/>
          </p:blipFill>
          <p:spPr>
            <a:xfrm>
              <a:off x="3256878" y="5035986"/>
              <a:ext cx="1706022" cy="37421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33"/>
            <a:stretch/>
          </p:blipFill>
          <p:spPr>
            <a:xfrm>
              <a:off x="3281976" y="4167924"/>
              <a:ext cx="1450577" cy="33422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878" y="5470183"/>
              <a:ext cx="1609707" cy="393679"/>
            </a:xfrm>
            <a:prstGeom prst="rect">
              <a:avLst/>
            </a:prstGeom>
          </p:spPr>
        </p:pic>
        <p:cxnSp>
          <p:nvCxnSpPr>
            <p:cNvPr id="18" name="직선 연결선 17"/>
            <p:cNvCxnSpPr/>
            <p:nvPr/>
          </p:nvCxnSpPr>
          <p:spPr>
            <a:xfrm>
              <a:off x="4203590" y="4502150"/>
              <a:ext cx="33983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4491590" y="4960729"/>
              <a:ext cx="2752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262282" y="5410200"/>
              <a:ext cx="34781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4396254" y="5865299"/>
              <a:ext cx="3267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5834130" y="1283697"/>
            <a:ext cx="613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시간을 비교하는 메서드를 통해 업로드 시간과 </a:t>
            </a:r>
            <a:r>
              <a:rPr lang="ko-KR" altLang="en-US" sz="1200" dirty="0" err="1">
                <a:solidFill>
                  <a:srgbClr val="FF0000"/>
                </a:solidFill>
              </a:rPr>
              <a:t>현재시간을</a:t>
            </a:r>
            <a:r>
              <a:rPr lang="ko-KR" altLang="en-US" sz="1200" dirty="0">
                <a:solidFill>
                  <a:srgbClr val="FF0000"/>
                </a:solidFill>
              </a:rPr>
              <a:t> 비교하여 시간 경과를 알려줌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6361" y="2783154"/>
            <a:ext cx="6179473" cy="348933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0"/>
          <a:srcRect l="9091" t="36952" r="36955" b="48958"/>
          <a:stretch/>
        </p:blipFill>
        <p:spPr>
          <a:xfrm>
            <a:off x="5771986" y="2183574"/>
            <a:ext cx="3993806" cy="39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6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2520" r="28241"/>
          <a:stretch/>
        </p:blipFill>
        <p:spPr>
          <a:xfrm>
            <a:off x="7132707" y="2104458"/>
            <a:ext cx="4789688" cy="9210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관리자</a:t>
            </a:r>
            <a:r>
              <a:rPr lang="en-US" altLang="ko-KR" dirty="0"/>
              <a:t>(</a:t>
            </a:r>
            <a:r>
              <a:rPr lang="ko-KR" altLang="en-US" dirty="0"/>
              <a:t>거래내역조회</a:t>
            </a:r>
            <a:r>
              <a:rPr lang="en-US" altLang="ko-KR" dirty="0"/>
              <a:t>)1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5" y="1133476"/>
            <a:ext cx="6547914" cy="84761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2333624" y="1676400"/>
            <a:ext cx="809625" cy="22542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b="33621"/>
          <a:stretch/>
        </p:blipFill>
        <p:spPr>
          <a:xfrm>
            <a:off x="414945" y="4148389"/>
            <a:ext cx="6277574" cy="17256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b="38258"/>
          <a:stretch/>
        </p:blipFill>
        <p:spPr>
          <a:xfrm>
            <a:off x="414945" y="2178865"/>
            <a:ext cx="6277574" cy="1771754"/>
          </a:xfrm>
          <a:prstGeom prst="rect">
            <a:avLst/>
          </a:prstGeom>
        </p:spPr>
      </p:pic>
      <p:sp>
        <p:nvSpPr>
          <p:cNvPr id="15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414945" y="2447925"/>
            <a:ext cx="966180" cy="20002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32707" y="1331246"/>
            <a:ext cx="4440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해당일 거래내역 조회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rcRect r="16975"/>
          <a:stretch/>
        </p:blipFill>
        <p:spPr>
          <a:xfrm>
            <a:off x="7132707" y="3212258"/>
            <a:ext cx="4898426" cy="304939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/>
          <a:srcRect l="4721" t="21678" r="16374" b="33535"/>
          <a:stretch/>
        </p:blipFill>
        <p:spPr>
          <a:xfrm>
            <a:off x="7132708" y="1676400"/>
            <a:ext cx="4921180" cy="21907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4419600" y="2647950"/>
            <a:ext cx="2713107" cy="193269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2634270" y="4580648"/>
            <a:ext cx="1861530" cy="18912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06902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r="10117" b="42232"/>
          <a:stretch/>
        </p:blipFill>
        <p:spPr>
          <a:xfrm>
            <a:off x="7132707" y="3180463"/>
            <a:ext cx="4990713" cy="140839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r="10516" b="42392"/>
          <a:stretch/>
        </p:blipFill>
        <p:spPr>
          <a:xfrm>
            <a:off x="7132707" y="1676400"/>
            <a:ext cx="5033893" cy="13338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r="4638" b="42390"/>
          <a:stretch/>
        </p:blipFill>
        <p:spPr>
          <a:xfrm>
            <a:off x="7153026" y="4759035"/>
            <a:ext cx="5013574" cy="13735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관리자</a:t>
            </a:r>
            <a:r>
              <a:rPr lang="en-US" altLang="ko-KR" dirty="0"/>
              <a:t>(</a:t>
            </a:r>
            <a:r>
              <a:rPr lang="ko-KR" altLang="en-US" dirty="0"/>
              <a:t>거래내역조회</a:t>
            </a:r>
            <a:r>
              <a:rPr lang="en-US" altLang="ko-KR" dirty="0"/>
              <a:t>)2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5" y="1133476"/>
            <a:ext cx="6547914" cy="84761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2333624" y="1676400"/>
            <a:ext cx="809625" cy="22542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b="33621"/>
          <a:stretch/>
        </p:blipFill>
        <p:spPr>
          <a:xfrm>
            <a:off x="414945" y="4148389"/>
            <a:ext cx="6277574" cy="17256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/>
          <a:srcRect b="38258"/>
          <a:stretch/>
        </p:blipFill>
        <p:spPr>
          <a:xfrm>
            <a:off x="414945" y="2178865"/>
            <a:ext cx="6277574" cy="1771754"/>
          </a:xfrm>
          <a:prstGeom prst="rect">
            <a:avLst/>
          </a:prstGeom>
        </p:spPr>
      </p:pic>
      <p:sp>
        <p:nvSpPr>
          <p:cNvPr id="15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414945" y="2447925"/>
            <a:ext cx="966180" cy="20002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4495800" y="2362200"/>
            <a:ext cx="3009900" cy="2313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2634270" y="4580648"/>
            <a:ext cx="1861530" cy="18912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2707" y="1331246"/>
            <a:ext cx="4440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해당일 거래내역 조회 </a:t>
            </a:r>
          </a:p>
        </p:txBody>
      </p:sp>
      <p:cxnSp>
        <p:nvCxnSpPr>
          <p:cNvPr id="21" name="직선 화살표 연결선 20"/>
          <p:cNvCxnSpPr>
            <a:stCxn id="19" idx="3"/>
          </p:cNvCxnSpPr>
          <p:nvPr/>
        </p:nvCxnSpPr>
        <p:spPr>
          <a:xfrm flipV="1">
            <a:off x="4495800" y="3829050"/>
            <a:ext cx="3009900" cy="846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72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454"/>
          <a:stretch/>
        </p:blipFill>
        <p:spPr>
          <a:xfrm>
            <a:off x="1119837" y="4510618"/>
            <a:ext cx="3359596" cy="22026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r="53145" b="81866"/>
          <a:stretch/>
        </p:blipFill>
        <p:spPr>
          <a:xfrm>
            <a:off x="388403" y="1133476"/>
            <a:ext cx="6122463" cy="11948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259" t="24044" r="83733" b="46627"/>
          <a:stretch/>
        </p:blipFill>
        <p:spPr>
          <a:xfrm>
            <a:off x="280945" y="2444750"/>
            <a:ext cx="1961091" cy="19325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75719" t="24558" b="46884"/>
          <a:stretch/>
        </p:blipFill>
        <p:spPr>
          <a:xfrm>
            <a:off x="2333624" y="2478618"/>
            <a:ext cx="3172675" cy="188171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18" y="4781589"/>
            <a:ext cx="5077986" cy="16949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194124" y="4243825"/>
            <a:ext cx="163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ASCII CODE &gt;</a:t>
            </a:r>
            <a:endParaRPr lang="ko-KR" altLang="en-US" dirty="0"/>
          </a:p>
        </p:txBody>
      </p:sp>
      <p:sp>
        <p:nvSpPr>
          <p:cNvPr id="19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4129173" y="2682241"/>
            <a:ext cx="700521" cy="22542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r="10708" b="3815"/>
          <a:stretch/>
        </p:blipFill>
        <p:spPr>
          <a:xfrm>
            <a:off x="6510866" y="3291889"/>
            <a:ext cx="5318145" cy="67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l="-1" r="-29200"/>
          <a:stretch/>
        </p:blipFill>
        <p:spPr>
          <a:xfrm>
            <a:off x="6510866" y="1874781"/>
            <a:ext cx="5151890" cy="1139938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405510A5-8776-EBEB-EA01-EFE2619D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관리자</a:t>
            </a:r>
            <a:r>
              <a:rPr lang="en-US" altLang="ko-KR" dirty="0"/>
              <a:t>(</a:t>
            </a:r>
            <a:r>
              <a:rPr lang="ko-KR" altLang="en-US" dirty="0"/>
              <a:t>회원정보 관리</a:t>
            </a:r>
            <a:r>
              <a:rPr lang="en-US" altLang="ko-KR" dirty="0"/>
              <a:t>)1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320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주요코드</a:t>
            </a:r>
            <a:r>
              <a:rPr lang="en-US" altLang="ko-KR" dirty="0"/>
              <a:t> – </a:t>
            </a:r>
            <a:r>
              <a:rPr lang="ko-KR" altLang="en-US" dirty="0"/>
              <a:t>관리자</a:t>
            </a:r>
            <a:r>
              <a:rPr lang="en-US" altLang="ko-KR" dirty="0"/>
              <a:t>(</a:t>
            </a:r>
            <a:r>
              <a:rPr lang="ko-KR" altLang="en-US" dirty="0"/>
              <a:t>회원정보 관리</a:t>
            </a:r>
            <a:r>
              <a:rPr lang="en-US" altLang="ko-KR" dirty="0"/>
              <a:t>)2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96050" y="1331246"/>
            <a:ext cx="50776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rgbClr val="FF0000"/>
                </a:solidFill>
              </a:rPr>
              <a:t>회원상태</a:t>
            </a:r>
            <a:r>
              <a:rPr lang="ko-KR" altLang="en-US" sz="1050" dirty="0">
                <a:solidFill>
                  <a:srgbClr val="FF0000"/>
                </a:solidFill>
              </a:rPr>
              <a:t> 표기법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14945" y="1133476"/>
            <a:ext cx="6005202" cy="2779821"/>
            <a:chOff x="414945" y="1133476"/>
            <a:chExt cx="6005202" cy="27798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2313" t="28403" r="91723"/>
            <a:stretch/>
          </p:blipFill>
          <p:spPr>
            <a:xfrm>
              <a:off x="414945" y="1608245"/>
              <a:ext cx="1066800" cy="230505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l="62217" t="29290" r="30922"/>
            <a:stretch/>
          </p:blipFill>
          <p:spPr>
            <a:xfrm>
              <a:off x="1597579" y="1636821"/>
              <a:ext cx="1227192" cy="227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80548" t="28698"/>
            <a:stretch/>
          </p:blipFill>
          <p:spPr>
            <a:xfrm>
              <a:off x="2940605" y="1617771"/>
              <a:ext cx="3479542" cy="2295526"/>
            </a:xfrm>
            <a:prstGeom prst="rect">
              <a:avLst/>
            </a:prstGeom>
          </p:spPr>
        </p:pic>
        <p:sp>
          <p:nvSpPr>
            <p:cNvPr id="16" name="사각형: 둥근 모서리 28">
              <a:extLst>
                <a:ext uri="{FF2B5EF4-FFF2-40B4-BE49-F238E27FC236}">
                  <a16:creationId xmlns:a16="http://schemas.microsoft.com/office/drawing/2014/main" id="{E6593356-1B22-667E-099E-819400337CED}"/>
                </a:ext>
              </a:extLst>
            </p:cNvPr>
            <p:cNvSpPr/>
            <p:nvPr/>
          </p:nvSpPr>
          <p:spPr>
            <a:xfrm>
              <a:off x="2150606" y="1898865"/>
              <a:ext cx="359839" cy="297063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rcRect r="91404" b="88462"/>
            <a:stretch/>
          </p:blipFill>
          <p:spPr>
            <a:xfrm>
              <a:off x="414945" y="1133476"/>
              <a:ext cx="1537680" cy="37147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4765" r="4566" b="21076"/>
          <a:stretch/>
        </p:blipFill>
        <p:spPr>
          <a:xfrm>
            <a:off x="6530108" y="1608246"/>
            <a:ext cx="5494252" cy="2662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r="11382" b="1083"/>
          <a:stretch/>
        </p:blipFill>
        <p:spPr>
          <a:xfrm>
            <a:off x="6530108" y="1973280"/>
            <a:ext cx="5293084" cy="28749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t="5760" b="49763"/>
          <a:stretch/>
        </p:blipFill>
        <p:spPr>
          <a:xfrm>
            <a:off x="6496050" y="5212032"/>
            <a:ext cx="4351252" cy="9417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20147" y="4941864"/>
            <a:ext cx="50776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회원 삭제</a:t>
            </a:r>
          </a:p>
        </p:txBody>
      </p:sp>
      <p:sp>
        <p:nvSpPr>
          <p:cNvPr id="21" name="사각형: 둥근 모서리 28">
            <a:extLst>
              <a:ext uri="{FF2B5EF4-FFF2-40B4-BE49-F238E27FC236}">
                <a16:creationId xmlns:a16="http://schemas.microsoft.com/office/drawing/2014/main" id="{E6593356-1B22-667E-099E-819400337CED}"/>
              </a:ext>
            </a:extLst>
          </p:cNvPr>
          <p:cNvSpPr/>
          <p:nvPr/>
        </p:nvSpPr>
        <p:spPr>
          <a:xfrm>
            <a:off x="5530838" y="1898864"/>
            <a:ext cx="684944" cy="29706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9525">
                <a:solidFill>
                  <a:schemeClr val="tx1"/>
                </a:solidFill>
              </a:ln>
            </a:endParaRPr>
          </a:p>
        </p:txBody>
      </p:sp>
      <p:cxnSp>
        <p:nvCxnSpPr>
          <p:cNvPr id="17" name="직선 화살표 연결선 16"/>
          <p:cNvCxnSpPr>
            <a:endCxn id="20" idx="1"/>
          </p:cNvCxnSpPr>
          <p:nvPr/>
        </p:nvCxnSpPr>
        <p:spPr>
          <a:xfrm>
            <a:off x="2510445" y="2047396"/>
            <a:ext cx="4019663" cy="1363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215782" y="2175334"/>
            <a:ext cx="3061452" cy="350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925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회원가입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853631" y="1978773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01" y="1132333"/>
            <a:ext cx="1888966" cy="148418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03" y="1132333"/>
            <a:ext cx="6504962" cy="193004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83" y="4508332"/>
            <a:ext cx="1050462" cy="48212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31" y="4703378"/>
            <a:ext cx="1005636" cy="35667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05" b="18576"/>
          <a:stretch/>
        </p:blipFill>
        <p:spPr>
          <a:xfrm>
            <a:off x="6037895" y="1317992"/>
            <a:ext cx="1198896" cy="59969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78" r="45838" b="46129"/>
          <a:stretch/>
        </p:blipFill>
        <p:spPr>
          <a:xfrm>
            <a:off x="1563048" y="3997234"/>
            <a:ext cx="1606872" cy="18138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3" r="24741" b="48710"/>
          <a:stretch/>
        </p:blipFill>
        <p:spPr>
          <a:xfrm>
            <a:off x="1563048" y="5606730"/>
            <a:ext cx="2202893" cy="15836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3" r="51644" b="44797"/>
          <a:stretch/>
        </p:blipFill>
        <p:spPr>
          <a:xfrm>
            <a:off x="1580670" y="4499763"/>
            <a:ext cx="1323578" cy="17555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1" r="62377" b="45991"/>
          <a:stretch/>
        </p:blipFill>
        <p:spPr>
          <a:xfrm>
            <a:off x="1563049" y="5376520"/>
            <a:ext cx="1119192" cy="15962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8" r="51144" b="43388"/>
          <a:stretch/>
        </p:blipFill>
        <p:spPr>
          <a:xfrm>
            <a:off x="1580670" y="5127491"/>
            <a:ext cx="1310756" cy="212500"/>
          </a:xfrm>
          <a:prstGeom prst="rect">
            <a:avLst/>
          </a:prstGeom>
        </p:spPr>
      </p:pic>
      <p:sp>
        <p:nvSpPr>
          <p:cNvPr id="73" name="오른쪽 화살표 72"/>
          <p:cNvSpPr/>
          <p:nvPr/>
        </p:nvSpPr>
        <p:spPr>
          <a:xfrm rot="21016176">
            <a:off x="5527065" y="1641359"/>
            <a:ext cx="286161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76149" y="4728028"/>
            <a:ext cx="70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각 항목별</a:t>
            </a:r>
            <a:endParaRPr lang="en-US" altLang="ko-KR" sz="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유효성 </a:t>
            </a:r>
            <a:r>
              <a:rPr lang="ko-KR" altLang="en-US" sz="600" dirty="0" err="1">
                <a:solidFill>
                  <a:srgbClr val="FF0000"/>
                </a:solidFill>
              </a:rPr>
              <a:t>안내창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cxnSp>
        <p:nvCxnSpPr>
          <p:cNvPr id="79" name="꺾인 연결선 78"/>
          <p:cNvCxnSpPr>
            <a:cxnSpLocks/>
            <a:endCxn id="62" idx="1"/>
          </p:cNvCxnSpPr>
          <p:nvPr/>
        </p:nvCxnSpPr>
        <p:spPr>
          <a:xfrm flipV="1">
            <a:off x="1315384" y="4587541"/>
            <a:ext cx="265286" cy="294441"/>
          </a:xfrm>
          <a:prstGeom prst="bentConnector3">
            <a:avLst>
              <a:gd name="adj1" fmla="val 1529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cxnSpLocks/>
            <a:endCxn id="60" idx="1"/>
          </p:cNvCxnSpPr>
          <p:nvPr/>
        </p:nvCxnSpPr>
        <p:spPr>
          <a:xfrm flipV="1">
            <a:off x="1315384" y="4087925"/>
            <a:ext cx="247664" cy="794057"/>
          </a:xfrm>
          <a:prstGeom prst="bentConnector3">
            <a:avLst>
              <a:gd name="adj1" fmla="val 3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13"/>
          <a:srcRect t="46227" b="15724"/>
          <a:stretch/>
        </p:blipFill>
        <p:spPr>
          <a:xfrm>
            <a:off x="1563048" y="4232637"/>
            <a:ext cx="1715883" cy="209943"/>
          </a:xfrm>
          <a:prstGeom prst="rect">
            <a:avLst/>
          </a:prstGeom>
        </p:spPr>
      </p:pic>
      <p:cxnSp>
        <p:nvCxnSpPr>
          <p:cNvPr id="93" name="꺾인 연결선 92"/>
          <p:cNvCxnSpPr>
            <a:cxnSpLocks/>
            <a:endCxn id="91" idx="1"/>
          </p:cNvCxnSpPr>
          <p:nvPr/>
        </p:nvCxnSpPr>
        <p:spPr>
          <a:xfrm flipV="1">
            <a:off x="1315384" y="4337609"/>
            <a:ext cx="247664" cy="544373"/>
          </a:xfrm>
          <a:prstGeom prst="bentConnector3">
            <a:avLst>
              <a:gd name="adj1" fmla="val 3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cxnSpLocks/>
            <a:endCxn id="57" idx="1"/>
          </p:cNvCxnSpPr>
          <p:nvPr/>
        </p:nvCxnSpPr>
        <p:spPr>
          <a:xfrm flipV="1">
            <a:off x="1315384" y="4881718"/>
            <a:ext cx="293347" cy="26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cxnSpLocks/>
            <a:endCxn id="66" idx="1"/>
          </p:cNvCxnSpPr>
          <p:nvPr/>
        </p:nvCxnSpPr>
        <p:spPr>
          <a:xfrm>
            <a:off x="1315384" y="4881982"/>
            <a:ext cx="265286" cy="351759"/>
          </a:xfrm>
          <a:prstGeom prst="bentConnector3">
            <a:avLst>
              <a:gd name="adj1" fmla="val -2959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0" name="꺾인 연결선 119"/>
          <p:cNvCxnSpPr>
            <a:cxnSpLocks/>
            <a:endCxn id="64" idx="1"/>
          </p:cNvCxnSpPr>
          <p:nvPr/>
        </p:nvCxnSpPr>
        <p:spPr>
          <a:xfrm>
            <a:off x="1315384" y="4881982"/>
            <a:ext cx="247665" cy="574353"/>
          </a:xfrm>
          <a:prstGeom prst="bentConnector3">
            <a:avLst>
              <a:gd name="adj1" fmla="val -2881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cxnSpLocks/>
            <a:endCxn id="61" idx="1"/>
          </p:cNvCxnSpPr>
          <p:nvPr/>
        </p:nvCxnSpPr>
        <p:spPr>
          <a:xfrm rot="16200000" flipH="1">
            <a:off x="1048680" y="5171545"/>
            <a:ext cx="781073" cy="247664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9" name="오른쪽 화살표 128"/>
          <p:cNvSpPr/>
          <p:nvPr/>
        </p:nvSpPr>
        <p:spPr>
          <a:xfrm>
            <a:off x="4035118" y="4703212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오른쪽 화살표 129"/>
          <p:cNvSpPr/>
          <p:nvPr/>
        </p:nvSpPr>
        <p:spPr>
          <a:xfrm>
            <a:off x="5969588" y="4703212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58" y="4076549"/>
            <a:ext cx="2956434" cy="1253326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5739983" y="4518546"/>
            <a:ext cx="7089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자동로그인</a:t>
            </a: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8078" y="5802888"/>
            <a:ext cx="1445576" cy="175025"/>
          </a:xfrm>
          <a:prstGeom prst="rect">
            <a:avLst/>
          </a:prstGeom>
        </p:spPr>
      </p:pic>
      <p:cxnSp>
        <p:nvCxnSpPr>
          <p:cNvPr id="136" name="꺾인 연결선 135"/>
          <p:cNvCxnSpPr>
            <a:cxnSpLocks/>
            <a:endCxn id="135" idx="1"/>
          </p:cNvCxnSpPr>
          <p:nvPr/>
        </p:nvCxnSpPr>
        <p:spPr>
          <a:xfrm>
            <a:off x="1315384" y="4881982"/>
            <a:ext cx="252694" cy="1008419"/>
          </a:xfrm>
          <a:prstGeom prst="bentConnector3">
            <a:avLst>
              <a:gd name="adj1" fmla="val -2771"/>
            </a:avLst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465EF90-0911-CFC5-4088-F006F39A5C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5760" y="1326490"/>
            <a:ext cx="1127263" cy="582691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CC7C789C-60AD-2E54-79CE-D2F24FB63D3D}"/>
              </a:ext>
            </a:extLst>
          </p:cNvPr>
          <p:cNvSpPr/>
          <p:nvPr/>
        </p:nvSpPr>
        <p:spPr>
          <a:xfrm>
            <a:off x="4989453" y="1702235"/>
            <a:ext cx="364206" cy="215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오른쪽 화살표 132">
            <a:extLst>
              <a:ext uri="{FF2B5EF4-FFF2-40B4-BE49-F238E27FC236}">
                <a16:creationId xmlns:a16="http://schemas.microsoft.com/office/drawing/2014/main" id="{621DF965-B7D9-4A54-2D2B-1964ED126453}"/>
              </a:ext>
            </a:extLst>
          </p:cNvPr>
          <p:cNvSpPr/>
          <p:nvPr/>
        </p:nvSpPr>
        <p:spPr>
          <a:xfrm>
            <a:off x="1056151" y="4866528"/>
            <a:ext cx="267100" cy="45719"/>
          </a:xfrm>
          <a:prstGeom prst="rightArrow">
            <a:avLst>
              <a:gd name="adj1" fmla="val 100000"/>
              <a:gd name="adj2" fmla="val 0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948420" y="1459499"/>
            <a:ext cx="7089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</a:rPr>
              <a:t>or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66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19" b="39684"/>
          <a:stretch/>
        </p:blipFill>
        <p:spPr>
          <a:xfrm>
            <a:off x="1802304" y="4476961"/>
            <a:ext cx="1527668" cy="4985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7" y="3390275"/>
            <a:ext cx="3530314" cy="6526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853631" y="1857003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5139721" y="1851432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01" y="1132333"/>
            <a:ext cx="1888966" cy="14841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30" y="1195577"/>
            <a:ext cx="2956434" cy="12533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645" y="1195577"/>
            <a:ext cx="1494490" cy="16683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r="63849" b="40119"/>
          <a:stretch/>
        </p:blipFill>
        <p:spPr>
          <a:xfrm>
            <a:off x="5711802" y="1612051"/>
            <a:ext cx="1341960" cy="662370"/>
          </a:xfrm>
          <a:prstGeom prst="rect">
            <a:avLst/>
          </a:prstGeom>
        </p:spPr>
      </p:pic>
      <p:sp>
        <p:nvSpPr>
          <p:cNvPr id="35" name="오른쪽 화살표 34"/>
          <p:cNvSpPr/>
          <p:nvPr/>
        </p:nvSpPr>
        <p:spPr>
          <a:xfrm>
            <a:off x="7431379" y="1858429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15" b="47741"/>
          <a:stretch/>
        </p:blipFill>
        <p:spPr>
          <a:xfrm>
            <a:off x="1258505" y="5510756"/>
            <a:ext cx="1800834" cy="462031"/>
          </a:xfrm>
          <a:prstGeom prst="rect">
            <a:avLst/>
          </a:prstGeom>
        </p:spPr>
      </p:pic>
      <p:sp>
        <p:nvSpPr>
          <p:cNvPr id="39" name="오른쪽 화살표 38"/>
          <p:cNvSpPr/>
          <p:nvPr/>
        </p:nvSpPr>
        <p:spPr>
          <a:xfrm rot="6923854">
            <a:off x="2690037" y="4176179"/>
            <a:ext cx="314903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152" y="3283946"/>
            <a:ext cx="3343283" cy="75899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61" b="39505"/>
          <a:stretch/>
        </p:blipFill>
        <p:spPr>
          <a:xfrm>
            <a:off x="5542884" y="5961345"/>
            <a:ext cx="2255581" cy="531243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4752239" y="4606487"/>
            <a:ext cx="1781912" cy="904269"/>
            <a:chOff x="4752238" y="4606487"/>
            <a:chExt cx="2024173" cy="1073766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" t="11132" r="59959" b="43242"/>
            <a:stretch/>
          </p:blipFill>
          <p:spPr>
            <a:xfrm>
              <a:off x="4752238" y="4606487"/>
              <a:ext cx="1323069" cy="46654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1" t="30122" r="41262" b="45930"/>
            <a:stretch/>
          </p:blipFill>
          <p:spPr>
            <a:xfrm>
              <a:off x="4752238" y="5272670"/>
              <a:ext cx="2024173" cy="238086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" t="28643" r="61169" b="43202"/>
            <a:stretch/>
          </p:blipFill>
          <p:spPr>
            <a:xfrm>
              <a:off x="4752238" y="5015166"/>
              <a:ext cx="1323069" cy="275286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" t="32768" r="46554" b="47177"/>
            <a:stretch/>
          </p:blipFill>
          <p:spPr>
            <a:xfrm>
              <a:off x="4752238" y="5473924"/>
              <a:ext cx="1943837" cy="206329"/>
            </a:xfrm>
            <a:prstGeom prst="rect">
              <a:avLst/>
            </a:prstGeom>
          </p:spPr>
        </p:pic>
      </p:grpSp>
      <p:sp>
        <p:nvSpPr>
          <p:cNvPr id="50" name="오른쪽 화살표 49"/>
          <p:cNvSpPr/>
          <p:nvPr/>
        </p:nvSpPr>
        <p:spPr>
          <a:xfrm rot="6923854">
            <a:off x="2347920" y="5189054"/>
            <a:ext cx="314903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오른쪽 화살표 50"/>
          <p:cNvSpPr/>
          <p:nvPr/>
        </p:nvSpPr>
        <p:spPr>
          <a:xfrm rot="14676146" flipH="1">
            <a:off x="4903302" y="4168815"/>
            <a:ext cx="314903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오른쪽 화살표 51"/>
          <p:cNvSpPr/>
          <p:nvPr/>
        </p:nvSpPr>
        <p:spPr>
          <a:xfrm rot="14676146" flipH="1">
            <a:off x="5650510" y="5700890"/>
            <a:ext cx="314903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38">
            <a:extLst>
              <a:ext uri="{FF2B5EF4-FFF2-40B4-BE49-F238E27FC236}">
                <a16:creationId xmlns:a16="http://schemas.microsoft.com/office/drawing/2014/main" id="{5E032DEF-7F34-97DB-6786-DF75A8A6BD54}"/>
              </a:ext>
            </a:extLst>
          </p:cNvPr>
          <p:cNvSpPr/>
          <p:nvPr/>
        </p:nvSpPr>
        <p:spPr>
          <a:xfrm rot="6923854">
            <a:off x="3220351" y="3081221"/>
            <a:ext cx="314903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오른쪽 화살표 50">
            <a:extLst>
              <a:ext uri="{FF2B5EF4-FFF2-40B4-BE49-F238E27FC236}">
                <a16:creationId xmlns:a16="http://schemas.microsoft.com/office/drawing/2014/main" id="{649820DE-3109-0686-561F-7E197701B61B}"/>
              </a:ext>
            </a:extLst>
          </p:cNvPr>
          <p:cNvSpPr/>
          <p:nvPr/>
        </p:nvSpPr>
        <p:spPr>
          <a:xfrm rot="14676146" flipH="1">
            <a:off x="4361700" y="3042090"/>
            <a:ext cx="314903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637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마이페이지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3477"/>
            <a:ext cx="1416863" cy="21812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64" y="1150527"/>
            <a:ext cx="2998125" cy="12336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64" y="3702017"/>
            <a:ext cx="2998125" cy="9009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63" y="5674246"/>
            <a:ext cx="2998125" cy="10058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64" y="2554659"/>
            <a:ext cx="2998124" cy="9768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64" y="4773433"/>
            <a:ext cx="1912534" cy="73033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F7C6EA-4384-3239-368E-A4B017C76E13}"/>
              </a:ext>
            </a:extLst>
          </p:cNvPr>
          <p:cNvSpPr/>
          <p:nvPr/>
        </p:nvSpPr>
        <p:spPr>
          <a:xfrm>
            <a:off x="838200" y="1815183"/>
            <a:ext cx="449063" cy="4621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D92FE47-7BBA-51FD-CB3A-37CF20C0234E}"/>
              </a:ext>
            </a:extLst>
          </p:cNvPr>
          <p:cNvSpPr/>
          <p:nvPr/>
        </p:nvSpPr>
        <p:spPr>
          <a:xfrm>
            <a:off x="811568" y="2882860"/>
            <a:ext cx="733147" cy="2775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B6F0F8-2DA3-2CB7-012A-B608668FD79F}"/>
              </a:ext>
            </a:extLst>
          </p:cNvPr>
          <p:cNvGrpSpPr/>
          <p:nvPr/>
        </p:nvGrpSpPr>
        <p:grpSpPr>
          <a:xfrm>
            <a:off x="2485543" y="1954465"/>
            <a:ext cx="253420" cy="3994997"/>
            <a:chOff x="2485543" y="1954465"/>
            <a:chExt cx="253420" cy="3994997"/>
          </a:xfrm>
        </p:grpSpPr>
        <p:sp>
          <p:nvSpPr>
            <p:cNvPr id="14" name="오른쪽 화살표 3">
              <a:extLst>
                <a:ext uri="{FF2B5EF4-FFF2-40B4-BE49-F238E27FC236}">
                  <a16:creationId xmlns:a16="http://schemas.microsoft.com/office/drawing/2014/main" id="{614F288B-8D25-DB1E-172F-F92E77365B75}"/>
                </a:ext>
              </a:extLst>
            </p:cNvPr>
            <p:cNvSpPr/>
            <p:nvPr/>
          </p:nvSpPr>
          <p:spPr>
            <a:xfrm>
              <a:off x="2533255" y="1954465"/>
              <a:ext cx="205708" cy="9180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오른쪽 화살표 3">
              <a:extLst>
                <a:ext uri="{FF2B5EF4-FFF2-40B4-BE49-F238E27FC236}">
                  <a16:creationId xmlns:a16="http://schemas.microsoft.com/office/drawing/2014/main" id="{AF69311C-1CED-7EDA-9C90-2B1A82A6C61B}"/>
                </a:ext>
              </a:extLst>
            </p:cNvPr>
            <p:cNvSpPr/>
            <p:nvPr/>
          </p:nvSpPr>
          <p:spPr>
            <a:xfrm>
              <a:off x="2533255" y="2997197"/>
              <a:ext cx="205708" cy="9180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오른쪽 화살표 3">
              <a:extLst>
                <a:ext uri="{FF2B5EF4-FFF2-40B4-BE49-F238E27FC236}">
                  <a16:creationId xmlns:a16="http://schemas.microsoft.com/office/drawing/2014/main" id="{CC53AA3A-7689-8B39-2D1F-96B2FC606999}"/>
                </a:ext>
              </a:extLst>
            </p:cNvPr>
            <p:cNvSpPr/>
            <p:nvPr/>
          </p:nvSpPr>
          <p:spPr>
            <a:xfrm>
              <a:off x="2533255" y="4152486"/>
              <a:ext cx="205708" cy="9180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오른쪽 화살표 3">
              <a:extLst>
                <a:ext uri="{FF2B5EF4-FFF2-40B4-BE49-F238E27FC236}">
                  <a16:creationId xmlns:a16="http://schemas.microsoft.com/office/drawing/2014/main" id="{6180E21E-118E-C8E8-3A59-3F2BDE9C84E4}"/>
                </a:ext>
              </a:extLst>
            </p:cNvPr>
            <p:cNvSpPr/>
            <p:nvPr/>
          </p:nvSpPr>
          <p:spPr>
            <a:xfrm>
              <a:off x="2531264" y="5050974"/>
              <a:ext cx="205708" cy="9180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오른쪽 화살표 3">
              <a:extLst>
                <a:ext uri="{FF2B5EF4-FFF2-40B4-BE49-F238E27FC236}">
                  <a16:creationId xmlns:a16="http://schemas.microsoft.com/office/drawing/2014/main" id="{771F069E-74C3-9E21-892D-336488EFEDC3}"/>
                </a:ext>
              </a:extLst>
            </p:cNvPr>
            <p:cNvSpPr/>
            <p:nvPr/>
          </p:nvSpPr>
          <p:spPr>
            <a:xfrm>
              <a:off x="2531264" y="5857658"/>
              <a:ext cx="205708" cy="9180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오른쪽 화살표 3">
              <a:extLst>
                <a:ext uri="{FF2B5EF4-FFF2-40B4-BE49-F238E27FC236}">
                  <a16:creationId xmlns:a16="http://schemas.microsoft.com/office/drawing/2014/main" id="{59697BD1-29B1-100B-96F6-3D67B24B364A}"/>
                </a:ext>
              </a:extLst>
            </p:cNvPr>
            <p:cNvSpPr/>
            <p:nvPr/>
          </p:nvSpPr>
          <p:spPr>
            <a:xfrm rot="5400000">
              <a:off x="534406" y="3927694"/>
              <a:ext cx="3947994" cy="45719"/>
            </a:xfrm>
            <a:prstGeom prst="rightArrow">
              <a:avLst>
                <a:gd name="adj1" fmla="val 100000"/>
                <a:gd name="adj2" fmla="val 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249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벤치마킹</a:t>
            </a:r>
            <a:r>
              <a:rPr lang="en-US" altLang="ko-KR" dirty="0"/>
              <a:t>1 – </a:t>
            </a:r>
            <a:r>
              <a:rPr lang="ko-KR" altLang="en-US" dirty="0"/>
              <a:t>크림</a:t>
            </a:r>
            <a:r>
              <a:rPr lang="en-US" altLang="ko-KR" sz="2000" dirty="0"/>
              <a:t>(</a:t>
            </a:r>
            <a:r>
              <a:rPr lang="en-US" altLang="ko-KR" sz="2000" dirty="0">
                <a:hlinkClick r:id="rId3"/>
              </a:rPr>
              <a:t>https://kream.co.kr/)</a:t>
            </a:r>
            <a:endParaRPr lang="ko-KR" altLang="en-US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8"/>
          <a:stretch/>
        </p:blipFill>
        <p:spPr>
          <a:xfrm>
            <a:off x="1769961" y="1404913"/>
            <a:ext cx="8652077" cy="4680000"/>
          </a:xfrm>
        </p:spPr>
      </p:pic>
    </p:spTree>
    <p:extLst>
      <p:ext uri="{BB962C8B-B14F-4D97-AF65-F5344CB8AC3E}">
        <p14:creationId xmlns:p14="http://schemas.microsoft.com/office/powerpoint/2010/main" val="3570002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r="20664"/>
          <a:stretch/>
        </p:blipFill>
        <p:spPr>
          <a:xfrm>
            <a:off x="3171069" y="1263516"/>
            <a:ext cx="4715631" cy="18466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마이페이지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2331939" y="2178187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3477"/>
            <a:ext cx="1416863" cy="218122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CAABFC8-55F3-4548-BC62-1EA9DCA0ED38}"/>
              </a:ext>
            </a:extLst>
          </p:cNvPr>
          <p:cNvSpPr/>
          <p:nvPr/>
        </p:nvSpPr>
        <p:spPr>
          <a:xfrm>
            <a:off x="838200" y="2714185"/>
            <a:ext cx="422428" cy="215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9369B2B-CD48-9B2E-5851-250EB3FC650B}"/>
              </a:ext>
            </a:extLst>
          </p:cNvPr>
          <p:cNvSpPr/>
          <p:nvPr/>
        </p:nvSpPr>
        <p:spPr>
          <a:xfrm>
            <a:off x="4880533" y="1709663"/>
            <a:ext cx="616258" cy="215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3502D2-3D63-6141-B92D-91317E69A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38" y="1251058"/>
            <a:ext cx="1898070" cy="834081"/>
          </a:xfrm>
          <a:prstGeom prst="rect">
            <a:avLst/>
          </a:prstGeom>
        </p:spPr>
      </p:pic>
      <p:sp>
        <p:nvSpPr>
          <p:cNvPr id="19" name="오른쪽 화살표 3">
            <a:extLst>
              <a:ext uri="{FF2B5EF4-FFF2-40B4-BE49-F238E27FC236}">
                <a16:creationId xmlns:a16="http://schemas.microsoft.com/office/drawing/2014/main" id="{A5192F99-4849-0435-E2CA-E859B08A20C5}"/>
              </a:ext>
            </a:extLst>
          </p:cNvPr>
          <p:cNvSpPr/>
          <p:nvPr/>
        </p:nvSpPr>
        <p:spPr>
          <a:xfrm>
            <a:off x="5928875" y="1729920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4284820-762B-C791-B17D-1D87BCC35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83" y="2737751"/>
            <a:ext cx="2649951" cy="652567"/>
          </a:xfrm>
          <a:prstGeom prst="rect">
            <a:avLst/>
          </a:prstGeom>
        </p:spPr>
      </p:pic>
      <p:sp>
        <p:nvSpPr>
          <p:cNvPr id="21" name="오른쪽 화살표 3">
            <a:extLst>
              <a:ext uri="{FF2B5EF4-FFF2-40B4-BE49-F238E27FC236}">
                <a16:creationId xmlns:a16="http://schemas.microsoft.com/office/drawing/2014/main" id="{85071A79-8B4E-510C-2CB3-0D77CC88E4A9}"/>
              </a:ext>
            </a:extLst>
          </p:cNvPr>
          <p:cNvSpPr/>
          <p:nvPr/>
        </p:nvSpPr>
        <p:spPr>
          <a:xfrm rot="1608670">
            <a:off x="6241427" y="2656337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2DEF270-C399-DC72-6A92-544313F806C4}"/>
              </a:ext>
            </a:extLst>
          </p:cNvPr>
          <p:cNvGrpSpPr/>
          <p:nvPr/>
        </p:nvGrpSpPr>
        <p:grpSpPr>
          <a:xfrm>
            <a:off x="600769" y="4833064"/>
            <a:ext cx="3149369" cy="952796"/>
            <a:chOff x="361071" y="4232637"/>
            <a:chExt cx="3149369" cy="95279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9E0F8A0-5874-2197-A497-9AE943510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91" r="62377" b="45991"/>
            <a:stretch/>
          </p:blipFill>
          <p:spPr>
            <a:xfrm>
              <a:off x="1812179" y="4788881"/>
              <a:ext cx="1119192" cy="15962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67C21D3-5316-DF59-9DC5-A87092706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58" r="51144" b="43388"/>
            <a:stretch/>
          </p:blipFill>
          <p:spPr>
            <a:xfrm>
              <a:off x="1812179" y="4503303"/>
              <a:ext cx="1310756" cy="2125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1824440-9DAA-C2FF-3F4A-0D9822279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6227" b="15724"/>
            <a:stretch/>
          </p:blipFill>
          <p:spPr>
            <a:xfrm>
              <a:off x="1794557" y="4232637"/>
              <a:ext cx="1715883" cy="209943"/>
            </a:xfrm>
            <a:prstGeom prst="rect">
              <a:avLst/>
            </a:prstGeom>
          </p:spPr>
        </p:pic>
        <p:cxnSp>
          <p:nvCxnSpPr>
            <p:cNvPr id="34" name="꺾인 연결선 92">
              <a:extLst>
                <a:ext uri="{FF2B5EF4-FFF2-40B4-BE49-F238E27FC236}">
                  <a16:creationId xmlns:a16="http://schemas.microsoft.com/office/drawing/2014/main" id="{A6FE0CF0-9B29-F3F8-C126-4AD789886A0C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flipV="1">
              <a:off x="1535002" y="4337609"/>
              <a:ext cx="259555" cy="363470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꺾인 연결선 106">
              <a:extLst>
                <a:ext uri="{FF2B5EF4-FFF2-40B4-BE49-F238E27FC236}">
                  <a16:creationId xmlns:a16="http://schemas.microsoft.com/office/drawing/2014/main" id="{89FD6B5E-8212-AB9D-5A25-EF1EFAD8C066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1535002" y="4609553"/>
              <a:ext cx="277177" cy="91526"/>
            </a:xfrm>
            <a:prstGeom prst="bentConnector3">
              <a:avLst>
                <a:gd name="adj1" fmla="val 47423"/>
              </a:avLst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꺾인 연결선 119">
              <a:extLst>
                <a:ext uri="{FF2B5EF4-FFF2-40B4-BE49-F238E27FC236}">
                  <a16:creationId xmlns:a16="http://schemas.microsoft.com/office/drawing/2014/main" id="{F4D6B085-238E-9C3A-1CFC-75E69DCDCA69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1535002" y="4701079"/>
              <a:ext cx="277177" cy="167617"/>
            </a:xfrm>
            <a:prstGeom prst="bentConnector3">
              <a:avLst>
                <a:gd name="adj1" fmla="val 47423"/>
              </a:avLst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EE5111D-1BF0-0061-AD4A-4B6319785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99320" y="5010408"/>
              <a:ext cx="1445576" cy="175025"/>
            </a:xfrm>
            <a:prstGeom prst="rect">
              <a:avLst/>
            </a:prstGeom>
          </p:spPr>
        </p:pic>
        <p:cxnSp>
          <p:nvCxnSpPr>
            <p:cNvPr id="41" name="꺾인 연결선 135">
              <a:extLst>
                <a:ext uri="{FF2B5EF4-FFF2-40B4-BE49-F238E27FC236}">
                  <a16:creationId xmlns:a16="http://schemas.microsoft.com/office/drawing/2014/main" id="{AF6EA6D7-E102-CBD9-4254-9CFB8D2ADF68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1535002" y="4701079"/>
              <a:ext cx="264318" cy="396842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874EE7-CA8B-AA86-D573-8305BB561F3B}"/>
                </a:ext>
              </a:extLst>
            </p:cNvPr>
            <p:cNvSpPr txBox="1"/>
            <p:nvPr/>
          </p:nvSpPr>
          <p:spPr>
            <a:xfrm>
              <a:off x="361071" y="4411091"/>
              <a:ext cx="101761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F0000"/>
                  </a:solidFill>
                </a:rPr>
                <a:t>각 항목별</a:t>
              </a:r>
              <a:endParaRPr lang="en-US" altLang="ko-KR" sz="1000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rgbClr val="FF0000"/>
                  </a:solidFill>
                </a:rPr>
                <a:t>유효성 검증</a:t>
              </a:r>
              <a:endParaRPr lang="en-US" altLang="ko-KR" sz="1000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rgbClr val="FF0000"/>
                  </a:solidFill>
                </a:rPr>
                <a:t>안내창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57" name="오른쪽 화살표 132">
              <a:extLst>
                <a:ext uri="{FF2B5EF4-FFF2-40B4-BE49-F238E27FC236}">
                  <a16:creationId xmlns:a16="http://schemas.microsoft.com/office/drawing/2014/main" id="{6BFD059B-0658-9AA0-B3A3-9E900CA56426}"/>
                </a:ext>
              </a:extLst>
            </p:cNvPr>
            <p:cNvSpPr/>
            <p:nvPr/>
          </p:nvSpPr>
          <p:spPr>
            <a:xfrm>
              <a:off x="1399784" y="4676109"/>
              <a:ext cx="267100" cy="45719"/>
            </a:xfrm>
            <a:prstGeom prst="rightArrow">
              <a:avLst>
                <a:gd name="adj1" fmla="val 10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E4215A7F-1C5E-6D2A-91D2-ADF6D909C01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40" y="3426273"/>
            <a:ext cx="1233773" cy="728863"/>
          </a:xfrm>
          <a:prstGeom prst="rect">
            <a:avLst/>
          </a:prstGeom>
        </p:spPr>
      </p:pic>
      <p:sp>
        <p:nvSpPr>
          <p:cNvPr id="61" name="오른쪽 화살표 3">
            <a:extLst>
              <a:ext uri="{FF2B5EF4-FFF2-40B4-BE49-F238E27FC236}">
                <a16:creationId xmlns:a16="http://schemas.microsoft.com/office/drawing/2014/main" id="{D8A20079-E6F3-E09F-474A-DA42C63B8198}"/>
              </a:ext>
            </a:extLst>
          </p:cNvPr>
          <p:cNvSpPr/>
          <p:nvPr/>
        </p:nvSpPr>
        <p:spPr>
          <a:xfrm rot="2475044">
            <a:off x="4275291" y="3245485"/>
            <a:ext cx="565781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1BAF957-EB07-84F5-7D16-5A198CA89B8F}"/>
              </a:ext>
            </a:extLst>
          </p:cNvPr>
          <p:cNvSpPr/>
          <p:nvPr/>
        </p:nvSpPr>
        <p:spPr>
          <a:xfrm>
            <a:off x="3894598" y="2911238"/>
            <a:ext cx="416343" cy="1591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2CF14F6-F44F-A349-D614-22175321B6D6}"/>
              </a:ext>
            </a:extLst>
          </p:cNvPr>
          <p:cNvSpPr/>
          <p:nvPr/>
        </p:nvSpPr>
        <p:spPr>
          <a:xfrm>
            <a:off x="5684656" y="2443819"/>
            <a:ext cx="493149" cy="215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오른쪽 화살표 3">
            <a:extLst>
              <a:ext uri="{FF2B5EF4-FFF2-40B4-BE49-F238E27FC236}">
                <a16:creationId xmlns:a16="http://schemas.microsoft.com/office/drawing/2014/main" id="{4D96227D-DC07-A247-9109-16D54CF554DD}"/>
              </a:ext>
            </a:extLst>
          </p:cNvPr>
          <p:cNvSpPr/>
          <p:nvPr/>
        </p:nvSpPr>
        <p:spPr>
          <a:xfrm>
            <a:off x="3897062" y="5268162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0CD09422-45CF-D3C4-8DC3-957ED0835A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3267"/>
          <a:stretch/>
        </p:blipFill>
        <p:spPr>
          <a:xfrm>
            <a:off x="4449956" y="5004956"/>
            <a:ext cx="2182640" cy="5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4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838200" y="365126"/>
            <a:ext cx="105156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상품 목록</a:t>
            </a:r>
            <a:r>
              <a:rPr lang="en-US" altLang="ko-KR" dirty="0"/>
              <a:t> </a:t>
            </a:r>
            <a:r>
              <a:rPr lang="ko-KR" altLang="en-US" dirty="0"/>
              <a:t>및 상품 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"/>
          <a:stretch/>
        </p:blipFill>
        <p:spPr>
          <a:xfrm>
            <a:off x="838200" y="1133476"/>
            <a:ext cx="3960000" cy="46868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98" y="1449360"/>
            <a:ext cx="2677247" cy="18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60" y="4233875"/>
            <a:ext cx="3381847" cy="10669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96" y="2933476"/>
            <a:ext cx="2880000" cy="3530804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 rot="2700000">
            <a:off x="4374482" y="4652976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18900000">
            <a:off x="4374482" y="2751324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오른쪽 화살표 23"/>
          <p:cNvSpPr/>
          <p:nvPr/>
        </p:nvSpPr>
        <p:spPr>
          <a:xfrm>
            <a:off x="8417697" y="4822571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갈매기형 수장 9"/>
          <p:cNvSpPr/>
          <p:nvPr/>
        </p:nvSpPr>
        <p:spPr>
          <a:xfrm rot="5400000" flipV="1">
            <a:off x="6443305" y="4658825"/>
            <a:ext cx="203164" cy="216132"/>
          </a:xfrm>
          <a:prstGeom prst="chevron">
            <a:avLst>
              <a:gd name="adj" fmla="val 819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254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" t="26376" r="42205" b="39898"/>
          <a:stretch/>
        </p:blipFill>
        <p:spPr>
          <a:xfrm>
            <a:off x="913613" y="4117509"/>
            <a:ext cx="2241963" cy="386560"/>
          </a:xfrm>
          <a:prstGeom prst="rect">
            <a:avLst/>
          </a:prstGeom>
        </p:spPr>
      </p:pic>
      <p:sp>
        <p:nvSpPr>
          <p:cNvPr id="23" name="오른쪽 화살표 15">
            <a:extLst>
              <a:ext uri="{FF2B5EF4-FFF2-40B4-BE49-F238E27FC236}">
                <a16:creationId xmlns:a16="http://schemas.microsoft.com/office/drawing/2014/main" id="{24E374EA-2F78-CC3E-398E-50BA20A30B76}"/>
              </a:ext>
            </a:extLst>
          </p:cNvPr>
          <p:cNvSpPr/>
          <p:nvPr/>
        </p:nvSpPr>
        <p:spPr>
          <a:xfrm rot="5400000">
            <a:off x="1875973" y="3776629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0B38A4-A0F8-6A09-4373-A41A1398A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02" y="1168957"/>
            <a:ext cx="2722587" cy="232107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24" y="1343168"/>
            <a:ext cx="2435913" cy="1080000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838200" y="365126"/>
            <a:ext cx="105156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판매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97" y="1266048"/>
            <a:ext cx="3624124" cy="162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97" y="3096593"/>
            <a:ext cx="2838715" cy="162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97" y="4932977"/>
            <a:ext cx="3007500" cy="162000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814654" y="2030555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 rot="2700000">
            <a:off x="3795833" y="3598692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오른쪽 화살표 20"/>
          <p:cNvSpPr/>
          <p:nvPr/>
        </p:nvSpPr>
        <p:spPr>
          <a:xfrm rot="2700000">
            <a:off x="3827245" y="4914749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56886" y="2225109"/>
            <a:ext cx="7089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재고 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25474" y="3785521"/>
            <a:ext cx="70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재고 무</a:t>
            </a:r>
            <a:endParaRPr lang="en-US" altLang="ko-KR" sz="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다른 시세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56886" y="5125527"/>
            <a:ext cx="70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재고 무</a:t>
            </a:r>
            <a:endParaRPr lang="en-US" altLang="ko-KR" sz="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기존 시세</a:t>
            </a:r>
          </a:p>
        </p:txBody>
      </p:sp>
      <p:sp>
        <p:nvSpPr>
          <p:cNvPr id="28" name="오른쪽 화살표 27"/>
          <p:cNvSpPr/>
          <p:nvPr/>
        </p:nvSpPr>
        <p:spPr>
          <a:xfrm>
            <a:off x="8154966" y="2030146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064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" r="23997"/>
          <a:stretch/>
        </p:blipFill>
        <p:spPr>
          <a:xfrm>
            <a:off x="4035995" y="3719677"/>
            <a:ext cx="3177605" cy="173248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753" y="1472763"/>
            <a:ext cx="3980301" cy="16112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493" b="38971"/>
          <a:stretch/>
        </p:blipFill>
        <p:spPr>
          <a:xfrm>
            <a:off x="8104247" y="3634708"/>
            <a:ext cx="2154828" cy="5548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042" y="1519190"/>
            <a:ext cx="2743200" cy="1143551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642248" y="2338190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 rot="2700000">
            <a:off x="3639915" y="3568588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 rot="5400000">
            <a:off x="1875973" y="3776629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오른쪽 화살표 16"/>
          <p:cNvSpPr/>
          <p:nvPr/>
        </p:nvSpPr>
        <p:spPr>
          <a:xfrm>
            <a:off x="8001393" y="2090966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 rot="2700000">
            <a:off x="7973979" y="3143285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177801" y="3354616"/>
            <a:ext cx="1469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계좌 </a:t>
            </a:r>
            <a:r>
              <a:rPr lang="en-US" altLang="ko-KR" sz="600" dirty="0">
                <a:solidFill>
                  <a:srgbClr val="FF0000"/>
                </a:solidFill>
              </a:rPr>
              <a:t>/  </a:t>
            </a:r>
            <a:r>
              <a:rPr lang="ko-KR" altLang="en-US" sz="600" dirty="0">
                <a:solidFill>
                  <a:srgbClr val="FF0000"/>
                </a:solidFill>
              </a:rPr>
              <a:t>주소 </a:t>
            </a:r>
            <a:r>
              <a:rPr lang="en-US" altLang="ko-KR" sz="600" dirty="0">
                <a:solidFill>
                  <a:srgbClr val="FF0000"/>
                </a:solidFill>
              </a:rPr>
              <a:t>/ </a:t>
            </a:r>
            <a:r>
              <a:rPr lang="ko-KR" altLang="en-US" sz="600" dirty="0">
                <a:solidFill>
                  <a:srgbClr val="FF0000"/>
                </a:solidFill>
              </a:rPr>
              <a:t>포인트</a:t>
            </a:r>
            <a:endParaRPr lang="en-US" altLang="ko-KR" sz="600" dirty="0">
              <a:solidFill>
                <a:srgbClr val="FF0000"/>
              </a:solidFill>
            </a:endParaRPr>
          </a:p>
          <a:p>
            <a:r>
              <a:rPr lang="ko-KR" altLang="en-US" sz="600" dirty="0">
                <a:solidFill>
                  <a:srgbClr val="FF0000"/>
                </a:solidFill>
              </a:rPr>
              <a:t>공란 혹은 잘못 </a:t>
            </a:r>
            <a:r>
              <a:rPr lang="ko-KR" altLang="en-US" sz="600" dirty="0" err="1">
                <a:solidFill>
                  <a:srgbClr val="FF0000"/>
                </a:solidFill>
              </a:rPr>
              <a:t>입력시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838200" y="365126"/>
            <a:ext cx="105156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구매</a:t>
            </a:r>
            <a:r>
              <a:rPr lang="en-US" altLang="ko-KR" dirty="0"/>
              <a:t>/</a:t>
            </a:r>
            <a:r>
              <a:rPr lang="ko-KR" altLang="en-US" dirty="0"/>
              <a:t>경매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A34788-ACB6-BB03-E31F-4DA26DAA0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01" y="1174022"/>
            <a:ext cx="2657070" cy="22549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0AE87D-F87B-6F79-69BF-0EE47F59D0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28709" r="44742" b="46119"/>
          <a:stretch/>
        </p:blipFill>
        <p:spPr>
          <a:xfrm>
            <a:off x="907423" y="4189593"/>
            <a:ext cx="2142808" cy="2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80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3063"/>
            <a:ext cx="1638271" cy="16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" t="607" r="26098" b="-607"/>
          <a:stretch/>
        </p:blipFill>
        <p:spPr>
          <a:xfrm>
            <a:off x="881070" y="1133476"/>
            <a:ext cx="3696931" cy="1620000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838200" y="365126"/>
            <a:ext cx="105156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경매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8311813" y="1991781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4995897" y="1993063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98" y="1053212"/>
            <a:ext cx="1800000" cy="2210000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675362" y="4862665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81" y="4546350"/>
            <a:ext cx="2713944" cy="77947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05" y="3667565"/>
            <a:ext cx="1800000" cy="2462400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>
            <a:off x="4375034" y="4852863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85" y="4580929"/>
            <a:ext cx="2998930" cy="895946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>
            <a:off x="7622468" y="4864134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44255" y="2083585"/>
            <a:ext cx="7089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err="1">
                <a:solidFill>
                  <a:srgbClr val="FF0000"/>
                </a:solidFill>
              </a:rPr>
              <a:t>경매품</a:t>
            </a:r>
            <a:r>
              <a:rPr lang="ko-KR" altLang="en-US" sz="600" dirty="0">
                <a:solidFill>
                  <a:srgbClr val="FF0000"/>
                </a:solidFill>
              </a:rPr>
              <a:t> 등록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8315" y="4978729"/>
            <a:ext cx="819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경매 </a:t>
            </a:r>
            <a:endParaRPr lang="en-US" altLang="ko-KR" sz="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즉시 종료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15421" y="4978729"/>
            <a:ext cx="8198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정산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63E5736-3802-3A75-D5EA-AA798B774D80}"/>
              </a:ext>
            </a:extLst>
          </p:cNvPr>
          <p:cNvSpPr/>
          <p:nvPr/>
        </p:nvSpPr>
        <p:spPr>
          <a:xfrm>
            <a:off x="3897399" y="1496541"/>
            <a:ext cx="723472" cy="1798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C92BC80-9758-FCE8-B027-EDB73ACE6854}"/>
              </a:ext>
            </a:extLst>
          </p:cNvPr>
          <p:cNvSpPr/>
          <p:nvPr/>
        </p:nvSpPr>
        <p:spPr>
          <a:xfrm>
            <a:off x="10000998" y="3083353"/>
            <a:ext cx="482852" cy="129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8156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2" y="1909916"/>
            <a:ext cx="2705100" cy="15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998" y="1441394"/>
            <a:ext cx="2657475" cy="2009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42" y="4210356"/>
            <a:ext cx="1800000" cy="21329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442" y="4158805"/>
            <a:ext cx="1800000" cy="2462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38" y="1339830"/>
            <a:ext cx="1800000" cy="2354652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838200" y="365126"/>
            <a:ext cx="10515600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경매</a:t>
            </a:r>
            <a:r>
              <a:rPr lang="en-US" altLang="ko-KR" dirty="0"/>
              <a:t>(</a:t>
            </a:r>
            <a:r>
              <a:rPr lang="ko-KR" altLang="en-US" dirty="0"/>
              <a:t>회원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>
            <a:off x="3704678" y="2626014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7577014" y="2626014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1902746" y="5339512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오른쪽 화살표 20"/>
          <p:cNvSpPr/>
          <p:nvPr/>
        </p:nvSpPr>
        <p:spPr>
          <a:xfrm>
            <a:off x="6516738" y="5390005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3036" y="2717818"/>
            <a:ext cx="7089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err="1">
                <a:solidFill>
                  <a:srgbClr val="FF0000"/>
                </a:solidFill>
              </a:rPr>
              <a:t>경매시작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23090" y="2717818"/>
            <a:ext cx="7089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입찰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65096" y="5481809"/>
            <a:ext cx="7089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 err="1">
                <a:solidFill>
                  <a:srgbClr val="FF0000"/>
                </a:solidFill>
              </a:rPr>
              <a:t>경매종료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0D0AD1-D247-032C-C699-742980A56FFD}"/>
              </a:ext>
            </a:extLst>
          </p:cNvPr>
          <p:cNvSpPr/>
          <p:nvPr/>
        </p:nvSpPr>
        <p:spPr>
          <a:xfrm>
            <a:off x="4716738" y="3426359"/>
            <a:ext cx="541062" cy="155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229C186-4C17-F5F3-9527-4EE9C2075D24}"/>
              </a:ext>
            </a:extLst>
          </p:cNvPr>
          <p:cNvSpPr/>
          <p:nvPr/>
        </p:nvSpPr>
        <p:spPr>
          <a:xfrm>
            <a:off x="3314383" y="6032500"/>
            <a:ext cx="493149" cy="141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974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리뷰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4202561" y="2079235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 rot="2570107">
            <a:off x="4575711" y="3809246"/>
            <a:ext cx="286583" cy="11696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54941" y="4030502"/>
            <a:ext cx="7658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글 작성자 일 때</a:t>
            </a:r>
          </a:p>
        </p:txBody>
      </p:sp>
      <p:sp>
        <p:nvSpPr>
          <p:cNvPr id="28" name="오른쪽 화살표 27"/>
          <p:cNvSpPr/>
          <p:nvPr/>
        </p:nvSpPr>
        <p:spPr>
          <a:xfrm>
            <a:off x="4739763" y="1788540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88" y="1038820"/>
            <a:ext cx="3596844" cy="20906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88" y="3286147"/>
            <a:ext cx="2867862" cy="148871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5400000">
            <a:off x="2248401" y="3270845"/>
            <a:ext cx="156635" cy="779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2248401" y="4877215"/>
            <a:ext cx="156635" cy="8573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1488"/>
          <a:stretch/>
        </p:blipFill>
        <p:spPr>
          <a:xfrm>
            <a:off x="1692828" y="5153818"/>
            <a:ext cx="1345719" cy="4382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038" y="3928371"/>
            <a:ext cx="1021732" cy="2658487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5373561" y="4114372"/>
            <a:ext cx="526271" cy="156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21" y="4030502"/>
            <a:ext cx="1845641" cy="727223"/>
          </a:xfrm>
          <a:prstGeom prst="rect">
            <a:avLst/>
          </a:prstGeom>
        </p:spPr>
      </p:pic>
      <p:sp>
        <p:nvSpPr>
          <p:cNvPr id="35" name="오른쪽 화살표 34"/>
          <p:cNvSpPr/>
          <p:nvPr/>
        </p:nvSpPr>
        <p:spPr>
          <a:xfrm>
            <a:off x="6303572" y="4352178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오른쪽 화살표 35"/>
          <p:cNvSpPr/>
          <p:nvPr/>
        </p:nvSpPr>
        <p:spPr>
          <a:xfrm>
            <a:off x="6303572" y="5454353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13" b="33095"/>
          <a:stretch/>
        </p:blipFill>
        <p:spPr>
          <a:xfrm>
            <a:off x="9752533" y="4261059"/>
            <a:ext cx="1399286" cy="486549"/>
          </a:xfrm>
          <a:prstGeom prst="rect">
            <a:avLst/>
          </a:prstGeom>
        </p:spPr>
      </p:pic>
      <p:sp>
        <p:nvSpPr>
          <p:cNvPr id="37" name="오른쪽 화살표 36"/>
          <p:cNvSpPr/>
          <p:nvPr/>
        </p:nvSpPr>
        <p:spPr>
          <a:xfrm>
            <a:off x="9231255" y="4443982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>
            <a:off x="9231255" y="5500255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21" y="5108804"/>
            <a:ext cx="2043002" cy="94257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39" b="32704"/>
          <a:stretch/>
        </p:blipFill>
        <p:spPr>
          <a:xfrm>
            <a:off x="9752533" y="5344736"/>
            <a:ext cx="1336041" cy="4946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70" y="1101439"/>
            <a:ext cx="3779055" cy="1374202"/>
          </a:xfrm>
          <a:prstGeom prst="rect">
            <a:avLst/>
          </a:prstGeom>
        </p:spPr>
      </p:pic>
      <p:sp>
        <p:nvSpPr>
          <p:cNvPr id="45" name="오른쪽 화살표 44"/>
          <p:cNvSpPr/>
          <p:nvPr/>
        </p:nvSpPr>
        <p:spPr>
          <a:xfrm>
            <a:off x="4760990" y="2866991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838200" y="2721178"/>
            <a:ext cx="347698" cy="108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70711" y="2719765"/>
            <a:ext cx="396185" cy="1097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70" y="2645036"/>
            <a:ext cx="3190265" cy="94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489632" y="2994081"/>
            <a:ext cx="7658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>
                <a:solidFill>
                  <a:srgbClr val="FF0000"/>
                </a:solidFill>
              </a:rPr>
              <a:t>조건별로</a:t>
            </a:r>
            <a:r>
              <a:rPr lang="ko-KR" altLang="en-US" sz="600" dirty="0">
                <a:solidFill>
                  <a:srgbClr val="FF0000"/>
                </a:solidFill>
              </a:rPr>
              <a:t> 글 검색</a:t>
            </a:r>
            <a:endParaRPr lang="en-US" altLang="ko-KR" sz="600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42335" y="2821750"/>
            <a:ext cx="369689" cy="151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000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리뷰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181748" y="4600402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861" y="4377966"/>
            <a:ext cx="1761754" cy="850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7" y="1124244"/>
            <a:ext cx="1196238" cy="39564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69025"/>
            <a:ext cx="1369674" cy="867912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3299668" y="5057088"/>
            <a:ext cx="1012569" cy="12518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83"/>
          <a:stretch/>
        </p:blipFill>
        <p:spPr>
          <a:xfrm>
            <a:off x="4442020" y="4934663"/>
            <a:ext cx="1226893" cy="41238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79414" y="1378823"/>
            <a:ext cx="293934" cy="1338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2025366" y="1380455"/>
            <a:ext cx="1012569" cy="11064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395" y="1306867"/>
            <a:ext cx="2692572" cy="1627664"/>
          </a:xfrm>
          <a:prstGeom prst="rect">
            <a:avLst/>
          </a:prstGeom>
        </p:spPr>
      </p:pic>
      <p:sp>
        <p:nvSpPr>
          <p:cNvPr id="46" name="오른쪽 화살표 45"/>
          <p:cNvSpPr/>
          <p:nvPr/>
        </p:nvSpPr>
        <p:spPr>
          <a:xfrm>
            <a:off x="8487877" y="4165758"/>
            <a:ext cx="1012569" cy="11064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073" y="3751056"/>
            <a:ext cx="1425652" cy="100983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6B25B54-AD56-20FE-D997-8366052E274B}"/>
              </a:ext>
            </a:extLst>
          </p:cNvPr>
          <p:cNvGrpSpPr/>
          <p:nvPr/>
        </p:nvGrpSpPr>
        <p:grpSpPr>
          <a:xfrm>
            <a:off x="6687358" y="1133476"/>
            <a:ext cx="1761755" cy="4213572"/>
            <a:chOff x="7053781" y="365126"/>
            <a:chExt cx="2174153" cy="474046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B61ED4A-567E-227A-774D-B22EE87D64A9}"/>
                </a:ext>
              </a:extLst>
            </p:cNvPr>
            <p:cNvGrpSpPr/>
            <p:nvPr/>
          </p:nvGrpSpPr>
          <p:grpSpPr>
            <a:xfrm>
              <a:off x="7053781" y="365126"/>
              <a:ext cx="2174153" cy="4740465"/>
              <a:chOff x="7053781" y="365126"/>
              <a:chExt cx="2174153" cy="47404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B134C1F-68A4-70B6-00A9-7E32ACCEDA0C}"/>
                  </a:ext>
                </a:extLst>
              </p:cNvPr>
              <p:cNvGrpSpPr/>
              <p:nvPr/>
            </p:nvGrpSpPr>
            <p:grpSpPr>
              <a:xfrm>
                <a:off x="7053781" y="365126"/>
                <a:ext cx="2144666" cy="3597274"/>
                <a:chOff x="7053781" y="365126"/>
                <a:chExt cx="2144666" cy="3597274"/>
              </a:xfrm>
            </p:grpSpPr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9148"/>
                <a:stretch/>
              </p:blipFill>
              <p:spPr>
                <a:xfrm>
                  <a:off x="7053781" y="365126"/>
                  <a:ext cx="2144666" cy="3597274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3268" y="1009218"/>
                  <a:ext cx="1387501" cy="230052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E57D233-3327-F02F-8D49-6D56F44E5B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658"/>
              <a:stretch/>
            </p:blipFill>
            <p:spPr>
              <a:xfrm>
                <a:off x="7083268" y="3903078"/>
                <a:ext cx="2144666" cy="1202513"/>
              </a:xfrm>
              <a:prstGeom prst="rect">
                <a:avLst/>
              </a:prstGeom>
            </p:spPr>
          </p:pic>
        </p:grpSp>
        <p:sp>
          <p:nvSpPr>
            <p:cNvPr id="49" name="타원 48"/>
            <p:cNvSpPr/>
            <p:nvPr/>
          </p:nvSpPr>
          <p:spPr>
            <a:xfrm>
              <a:off x="7083268" y="852464"/>
              <a:ext cx="382749" cy="15675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" t="29688" r="73194" b="45012"/>
          <a:stretch/>
        </p:blipFill>
        <p:spPr>
          <a:xfrm>
            <a:off x="10163195" y="2828586"/>
            <a:ext cx="1118952" cy="308219"/>
          </a:xfrm>
          <a:prstGeom prst="rect">
            <a:avLst/>
          </a:prstGeom>
        </p:spPr>
      </p:pic>
      <p:sp>
        <p:nvSpPr>
          <p:cNvPr id="50" name="오른쪽 화살표 49"/>
          <p:cNvSpPr/>
          <p:nvPr/>
        </p:nvSpPr>
        <p:spPr>
          <a:xfrm rot="16200000">
            <a:off x="10569483" y="3277715"/>
            <a:ext cx="229143" cy="852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2520798" y="5040994"/>
            <a:ext cx="382749" cy="156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8E59DE-B60E-8704-FE92-6AF0927F88F5}"/>
              </a:ext>
            </a:extLst>
          </p:cNvPr>
          <p:cNvSpPr/>
          <p:nvPr/>
        </p:nvSpPr>
        <p:spPr>
          <a:xfrm>
            <a:off x="843089" y="5021490"/>
            <a:ext cx="493149" cy="215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25569" y="1435775"/>
            <a:ext cx="151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관리자  계정으로 로그인하면</a:t>
            </a:r>
            <a:endParaRPr lang="en-US" altLang="ko-KR" sz="600" dirty="0">
              <a:solidFill>
                <a:srgbClr val="FF0000"/>
              </a:solidFill>
            </a:endParaRPr>
          </a:p>
          <a:p>
            <a:r>
              <a:rPr lang="ko-KR" altLang="en-US" sz="600" dirty="0" err="1">
                <a:solidFill>
                  <a:srgbClr val="FF0000"/>
                </a:solidFill>
              </a:rPr>
              <a:t>글삭제</a:t>
            </a:r>
            <a:r>
              <a:rPr lang="ko-KR" altLang="en-US" sz="600" dirty="0">
                <a:solidFill>
                  <a:srgbClr val="FF0000"/>
                </a:solidFill>
              </a:rPr>
              <a:t> 버튼 활성화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F427E6-CFC6-0611-E241-4606C84A94A6}"/>
              </a:ext>
            </a:extLst>
          </p:cNvPr>
          <p:cNvCxnSpPr>
            <a:cxnSpLocks/>
          </p:cNvCxnSpPr>
          <p:nvPr/>
        </p:nvCxnSpPr>
        <p:spPr>
          <a:xfrm>
            <a:off x="6382871" y="1133476"/>
            <a:ext cx="0" cy="45361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2283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리뷰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108093" y="4136831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3476"/>
            <a:ext cx="1196238" cy="39564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5" y="4493283"/>
            <a:ext cx="1369674" cy="8679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51" y="3264764"/>
            <a:ext cx="3426281" cy="22179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03" y="4524170"/>
            <a:ext cx="823538" cy="56573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84133" y="4493283"/>
            <a:ext cx="764010" cy="709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28179" r="64088" b="45176"/>
          <a:stretch/>
        </p:blipFill>
        <p:spPr>
          <a:xfrm>
            <a:off x="6339773" y="4632469"/>
            <a:ext cx="1132522" cy="25352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03194" y="4570475"/>
            <a:ext cx="131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본인 댓글일때만</a:t>
            </a:r>
            <a:endParaRPr lang="en-US" altLang="ko-KR" sz="600" dirty="0">
              <a:solidFill>
                <a:srgbClr val="FF0000"/>
              </a:solidFill>
            </a:endParaRPr>
          </a:p>
          <a:p>
            <a:r>
              <a:rPr lang="ko-KR" altLang="en-US" sz="600" dirty="0">
                <a:solidFill>
                  <a:srgbClr val="FF0000"/>
                </a:solidFill>
              </a:rPr>
              <a:t>삭제버튼 활성화</a:t>
            </a:r>
          </a:p>
        </p:txBody>
      </p:sp>
      <p:sp>
        <p:nvSpPr>
          <p:cNvPr id="24" name="타원 23"/>
          <p:cNvSpPr/>
          <p:nvPr/>
        </p:nvSpPr>
        <p:spPr>
          <a:xfrm>
            <a:off x="4335300" y="4312797"/>
            <a:ext cx="441955" cy="2577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5923452" y="4685893"/>
            <a:ext cx="286591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32" y="2079218"/>
            <a:ext cx="3724795" cy="1790950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9341109">
            <a:off x="5588018" y="3746568"/>
            <a:ext cx="207365" cy="859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4348363" y="4008586"/>
            <a:ext cx="611001" cy="2474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3" r="54814" b="38228"/>
          <a:stretch/>
        </p:blipFill>
        <p:spPr>
          <a:xfrm>
            <a:off x="9915954" y="2991606"/>
            <a:ext cx="1326492" cy="247666"/>
          </a:xfrm>
          <a:prstGeom prst="rect">
            <a:avLst/>
          </a:prstGeom>
        </p:spPr>
      </p:pic>
      <p:sp>
        <p:nvSpPr>
          <p:cNvPr id="35" name="오른쪽 화살표 34"/>
          <p:cNvSpPr/>
          <p:nvPr/>
        </p:nvSpPr>
        <p:spPr>
          <a:xfrm>
            <a:off x="9622186" y="3044596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062" y="497260"/>
            <a:ext cx="2634384" cy="1667398"/>
          </a:xfrm>
          <a:prstGeom prst="rect">
            <a:avLst/>
          </a:prstGeom>
        </p:spPr>
      </p:pic>
      <p:sp>
        <p:nvSpPr>
          <p:cNvPr id="36" name="오른쪽 화살표 35"/>
          <p:cNvSpPr/>
          <p:nvPr/>
        </p:nvSpPr>
        <p:spPr>
          <a:xfrm rot="19341109">
            <a:off x="7779764" y="2171635"/>
            <a:ext cx="207365" cy="859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F2B0E8-CE00-E992-BF05-9B74B4855194}"/>
              </a:ext>
            </a:extLst>
          </p:cNvPr>
          <p:cNvSpPr txBox="1"/>
          <p:nvPr/>
        </p:nvSpPr>
        <p:spPr>
          <a:xfrm>
            <a:off x="5881114" y="4748221"/>
            <a:ext cx="13119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477993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526" y="4565571"/>
            <a:ext cx="3136830" cy="14061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관리자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28" name="오른쪽 화살표 27"/>
          <p:cNvSpPr/>
          <p:nvPr/>
        </p:nvSpPr>
        <p:spPr>
          <a:xfrm rot="5400000">
            <a:off x="1418341" y="2014965"/>
            <a:ext cx="126417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E2B2D6-7947-6AE2-DF48-BDFBEFDA4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30" y="1822085"/>
            <a:ext cx="4227917" cy="11790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FF2A83-8ACE-B254-C195-BC373C5C67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r="8060" b="9079"/>
          <a:stretch/>
        </p:blipFill>
        <p:spPr>
          <a:xfrm>
            <a:off x="838200" y="2187489"/>
            <a:ext cx="1425385" cy="6333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BF746F-5AEF-E17C-6B1D-AAE09696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1133476"/>
            <a:ext cx="1543183" cy="864182"/>
          </a:xfrm>
          <a:prstGeom prst="rect">
            <a:avLst/>
          </a:prstGeom>
        </p:spPr>
      </p:pic>
      <p:sp>
        <p:nvSpPr>
          <p:cNvPr id="35" name="오른쪽 화살표 27">
            <a:extLst>
              <a:ext uri="{FF2B5EF4-FFF2-40B4-BE49-F238E27FC236}">
                <a16:creationId xmlns:a16="http://schemas.microsoft.com/office/drawing/2014/main" id="{248BE8BD-C1FA-03FA-0CE7-7227A6A6389E}"/>
              </a:ext>
            </a:extLst>
          </p:cNvPr>
          <p:cNvSpPr/>
          <p:nvPr/>
        </p:nvSpPr>
        <p:spPr>
          <a:xfrm>
            <a:off x="2552876" y="2458279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B871B40-200F-CFD2-8048-9CDDC2E3B6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r="5912"/>
          <a:stretch/>
        </p:blipFill>
        <p:spPr>
          <a:xfrm>
            <a:off x="8174409" y="1638048"/>
            <a:ext cx="1561329" cy="1141095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61463865-0DDE-638F-7680-B60848678917}"/>
              </a:ext>
            </a:extLst>
          </p:cNvPr>
          <p:cNvSpPr/>
          <p:nvPr/>
        </p:nvSpPr>
        <p:spPr>
          <a:xfrm>
            <a:off x="3353990" y="2074859"/>
            <a:ext cx="360974" cy="139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27">
            <a:extLst>
              <a:ext uri="{FF2B5EF4-FFF2-40B4-BE49-F238E27FC236}">
                <a16:creationId xmlns:a16="http://schemas.microsoft.com/office/drawing/2014/main" id="{5979EAEA-2215-0D21-93CA-D20056F9B291}"/>
              </a:ext>
            </a:extLst>
          </p:cNvPr>
          <p:cNvSpPr/>
          <p:nvPr/>
        </p:nvSpPr>
        <p:spPr>
          <a:xfrm rot="19480292">
            <a:off x="3674515" y="1960274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032C5D-E7B7-CCAC-3937-62F779F8E354}"/>
              </a:ext>
            </a:extLst>
          </p:cNvPr>
          <p:cNvSpPr txBox="1"/>
          <p:nvPr/>
        </p:nvSpPr>
        <p:spPr>
          <a:xfrm>
            <a:off x="3804316" y="1734127"/>
            <a:ext cx="15431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회원가입 페이지로 연결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B11D8B4-4C61-A022-3C3A-1D255F906204}"/>
              </a:ext>
            </a:extLst>
          </p:cNvPr>
          <p:cNvSpPr/>
          <p:nvPr/>
        </p:nvSpPr>
        <p:spPr>
          <a:xfrm>
            <a:off x="3754723" y="2089731"/>
            <a:ext cx="360974" cy="139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33">
            <a:extLst>
              <a:ext uri="{FF2B5EF4-FFF2-40B4-BE49-F238E27FC236}">
                <a16:creationId xmlns:a16="http://schemas.microsoft.com/office/drawing/2014/main" id="{288DD244-8AD4-67C5-C6E9-825D18947137}"/>
              </a:ext>
            </a:extLst>
          </p:cNvPr>
          <p:cNvSpPr/>
          <p:nvPr/>
        </p:nvSpPr>
        <p:spPr>
          <a:xfrm rot="5400000">
            <a:off x="3864429" y="4363242"/>
            <a:ext cx="141562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BC2A123-1C72-971C-4FBE-53E921D0C6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525" y="6204049"/>
            <a:ext cx="1948513" cy="536611"/>
          </a:xfrm>
          <a:prstGeom prst="rect">
            <a:avLst/>
          </a:prstGeom>
        </p:spPr>
      </p:pic>
      <p:sp>
        <p:nvSpPr>
          <p:cNvPr id="53" name="오른쪽 화살표 33">
            <a:extLst>
              <a:ext uri="{FF2B5EF4-FFF2-40B4-BE49-F238E27FC236}">
                <a16:creationId xmlns:a16="http://schemas.microsoft.com/office/drawing/2014/main" id="{A96F1DEC-092E-745A-8CF2-94651CF32AB5}"/>
              </a:ext>
            </a:extLst>
          </p:cNvPr>
          <p:cNvSpPr/>
          <p:nvPr/>
        </p:nvSpPr>
        <p:spPr>
          <a:xfrm rot="5400000">
            <a:off x="3853576" y="5976064"/>
            <a:ext cx="141562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B664DD5-159F-0B0A-32E0-43190393DE1F}"/>
              </a:ext>
            </a:extLst>
          </p:cNvPr>
          <p:cNvGrpSpPr/>
          <p:nvPr/>
        </p:nvGrpSpPr>
        <p:grpSpPr>
          <a:xfrm>
            <a:off x="1294794" y="3206532"/>
            <a:ext cx="6982018" cy="1055957"/>
            <a:chOff x="845930" y="3206532"/>
            <a:chExt cx="6982018" cy="105595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C427E92-AA19-3238-5EB1-8A225E2F4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174"/>
            <a:stretch/>
          </p:blipFill>
          <p:spPr>
            <a:xfrm>
              <a:off x="845930" y="3206532"/>
              <a:ext cx="6982018" cy="1052608"/>
            </a:xfrm>
            <a:prstGeom prst="rect">
              <a:avLst/>
            </a:prstGeom>
          </p:spPr>
        </p:pic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A54DD6E-C66F-E97C-2E60-9F3E9C08FCDB}"/>
                </a:ext>
              </a:extLst>
            </p:cNvPr>
            <p:cNvSpPr/>
            <p:nvPr/>
          </p:nvSpPr>
          <p:spPr>
            <a:xfrm>
              <a:off x="7098103" y="3663204"/>
              <a:ext cx="403527" cy="1186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E1E1246-2883-EDD2-3638-67F8FFC49F8B}"/>
                </a:ext>
              </a:extLst>
            </p:cNvPr>
            <p:cNvSpPr/>
            <p:nvPr/>
          </p:nvSpPr>
          <p:spPr>
            <a:xfrm>
              <a:off x="7511453" y="4134743"/>
              <a:ext cx="286589" cy="1277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718C7DC-F95A-59DA-C46A-A756F8222A3C}"/>
              </a:ext>
            </a:extLst>
          </p:cNvPr>
          <p:cNvSpPr txBox="1"/>
          <p:nvPr/>
        </p:nvSpPr>
        <p:spPr>
          <a:xfrm>
            <a:off x="3935210" y="4317041"/>
            <a:ext cx="7056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회원정보 변경</a:t>
            </a:r>
          </a:p>
        </p:txBody>
      </p:sp>
      <p:sp>
        <p:nvSpPr>
          <p:cNvPr id="60" name="오른쪽 화살표 33">
            <a:extLst>
              <a:ext uri="{FF2B5EF4-FFF2-40B4-BE49-F238E27FC236}">
                <a16:creationId xmlns:a16="http://schemas.microsoft.com/office/drawing/2014/main" id="{A57C42A4-0794-E4B7-51EF-7BF20F8B41DC}"/>
              </a:ext>
            </a:extLst>
          </p:cNvPr>
          <p:cNvSpPr/>
          <p:nvPr/>
        </p:nvSpPr>
        <p:spPr>
          <a:xfrm rot="5400000">
            <a:off x="8015215" y="4389804"/>
            <a:ext cx="141562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3BB7A7-0B6A-E72E-A965-A23021E4D56A}"/>
              </a:ext>
            </a:extLst>
          </p:cNvPr>
          <p:cNvSpPr txBox="1"/>
          <p:nvPr/>
        </p:nvSpPr>
        <p:spPr>
          <a:xfrm>
            <a:off x="8085996" y="4343603"/>
            <a:ext cx="5770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회원삭제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A13E23E0-559E-FD05-EFE3-D3856EB8D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877" y="4630704"/>
            <a:ext cx="2188634" cy="589247"/>
          </a:xfrm>
          <a:prstGeom prst="rect">
            <a:avLst/>
          </a:prstGeom>
        </p:spPr>
      </p:pic>
      <p:sp>
        <p:nvSpPr>
          <p:cNvPr id="65" name="오른쪽 화살표 33">
            <a:extLst>
              <a:ext uri="{FF2B5EF4-FFF2-40B4-BE49-F238E27FC236}">
                <a16:creationId xmlns:a16="http://schemas.microsoft.com/office/drawing/2014/main" id="{70E9870E-B57C-85D0-FB93-CB74CDD1A12E}"/>
              </a:ext>
            </a:extLst>
          </p:cNvPr>
          <p:cNvSpPr/>
          <p:nvPr/>
        </p:nvSpPr>
        <p:spPr>
          <a:xfrm rot="5400000">
            <a:off x="7983806" y="5183684"/>
            <a:ext cx="141562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043DD95-108A-09F9-A741-65C0FE583BC5}"/>
              </a:ext>
            </a:extLst>
          </p:cNvPr>
          <p:cNvGrpSpPr/>
          <p:nvPr/>
        </p:nvGrpSpPr>
        <p:grpSpPr>
          <a:xfrm>
            <a:off x="6320798" y="5452831"/>
            <a:ext cx="3438591" cy="138005"/>
            <a:chOff x="5871934" y="5452831"/>
            <a:chExt cx="3438591" cy="13800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0A3A9E0-69DE-B2F8-FBC2-D72075B7213D}"/>
                </a:ext>
              </a:extLst>
            </p:cNvPr>
            <p:cNvGrpSpPr/>
            <p:nvPr/>
          </p:nvGrpSpPr>
          <p:grpSpPr>
            <a:xfrm>
              <a:off x="5871934" y="5466780"/>
              <a:ext cx="3438591" cy="124056"/>
              <a:chOff x="6063146" y="5392223"/>
              <a:chExt cx="3438591" cy="124056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0474E92-05AE-9D75-DD5D-A3954A82DB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85690" b="-9016"/>
              <a:stretch/>
            </p:blipFill>
            <p:spPr>
              <a:xfrm>
                <a:off x="6063146" y="5392223"/>
                <a:ext cx="963935" cy="12405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0A6B831B-3F46-97EF-916D-021B47E23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64458" t="1" b="-1"/>
              <a:stretch/>
            </p:blipFill>
            <p:spPr>
              <a:xfrm>
                <a:off x="7107622" y="5392223"/>
                <a:ext cx="2394115" cy="113797"/>
              </a:xfrm>
              <a:prstGeom prst="rect">
                <a:avLst/>
              </a:prstGeom>
            </p:spPr>
          </p:pic>
        </p:grp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1E540B9-AC80-D397-BF39-1823AFC8FF6C}"/>
                </a:ext>
              </a:extLst>
            </p:cNvPr>
            <p:cNvSpPr/>
            <p:nvPr/>
          </p:nvSpPr>
          <p:spPr>
            <a:xfrm>
              <a:off x="6871952" y="5452831"/>
              <a:ext cx="286589" cy="1277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0" name="오른쪽 화살표 33">
            <a:extLst>
              <a:ext uri="{FF2B5EF4-FFF2-40B4-BE49-F238E27FC236}">
                <a16:creationId xmlns:a16="http://schemas.microsoft.com/office/drawing/2014/main" id="{79F1B18F-4419-405B-EE47-633C75CEC3BF}"/>
              </a:ext>
            </a:extLst>
          </p:cNvPr>
          <p:cNvSpPr/>
          <p:nvPr/>
        </p:nvSpPr>
        <p:spPr>
          <a:xfrm rot="5400000">
            <a:off x="3864429" y="3137493"/>
            <a:ext cx="141562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877A53-289E-84F8-01B6-E9CCB802B031}"/>
              </a:ext>
            </a:extLst>
          </p:cNvPr>
          <p:cNvSpPr txBox="1"/>
          <p:nvPr/>
        </p:nvSpPr>
        <p:spPr>
          <a:xfrm>
            <a:off x="3935210" y="3091292"/>
            <a:ext cx="7056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회원관리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88F5741-460D-260E-35F4-CF091FA52D3F}"/>
              </a:ext>
            </a:extLst>
          </p:cNvPr>
          <p:cNvSpPr txBox="1"/>
          <p:nvPr/>
        </p:nvSpPr>
        <p:spPr>
          <a:xfrm>
            <a:off x="7234291" y="1944037"/>
            <a:ext cx="705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관리자</a:t>
            </a:r>
            <a:endParaRPr lang="en-US" altLang="ko-KR" sz="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로그아웃</a:t>
            </a:r>
          </a:p>
        </p:txBody>
      </p:sp>
      <p:sp>
        <p:nvSpPr>
          <p:cNvPr id="73" name="오른쪽 화살표 27">
            <a:extLst>
              <a:ext uri="{FF2B5EF4-FFF2-40B4-BE49-F238E27FC236}">
                <a16:creationId xmlns:a16="http://schemas.microsoft.com/office/drawing/2014/main" id="{470BF8A9-73B9-E48F-99ED-C46B713FE86B}"/>
              </a:ext>
            </a:extLst>
          </p:cNvPr>
          <p:cNvSpPr/>
          <p:nvPr/>
        </p:nvSpPr>
        <p:spPr>
          <a:xfrm>
            <a:off x="7479053" y="2192616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5EBB0CD-8598-04BA-5D5B-CA8332570297}"/>
              </a:ext>
            </a:extLst>
          </p:cNvPr>
          <p:cNvSpPr/>
          <p:nvPr/>
        </p:nvSpPr>
        <p:spPr>
          <a:xfrm>
            <a:off x="2975049" y="2779143"/>
            <a:ext cx="360974" cy="139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95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벤치마킹</a:t>
            </a:r>
            <a:r>
              <a:rPr lang="en-US" altLang="ko-KR" dirty="0"/>
              <a:t>1 – </a:t>
            </a:r>
            <a:r>
              <a:rPr lang="ko-KR" altLang="en-US" dirty="0"/>
              <a:t>크림 구매</a:t>
            </a:r>
            <a:r>
              <a:rPr lang="en-US" altLang="ko-KR" dirty="0"/>
              <a:t>/</a:t>
            </a:r>
            <a:r>
              <a:rPr lang="ko-KR" altLang="en-US" dirty="0"/>
              <a:t>판매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8" t="18395" r="17911" b="5761"/>
          <a:stretch/>
        </p:blipFill>
        <p:spPr>
          <a:xfrm>
            <a:off x="171071" y="1973062"/>
            <a:ext cx="4943334" cy="321839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114405" y="1424817"/>
            <a:ext cx="2643447" cy="4655759"/>
            <a:chOff x="5000105" y="1324253"/>
            <a:chExt cx="2643447" cy="465575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8" t="18174" r="18600" b="34907"/>
            <a:stretch/>
          </p:blipFill>
          <p:spPr>
            <a:xfrm>
              <a:off x="5000105" y="1324253"/>
              <a:ext cx="2643447" cy="210890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19" t="28265" r="19321" b="16278"/>
            <a:stretch/>
          </p:blipFill>
          <p:spPr>
            <a:xfrm>
              <a:off x="5083232" y="3433157"/>
              <a:ext cx="2560320" cy="2546855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247304" y="3250276"/>
            <a:ext cx="889461" cy="19411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09755" y="2271792"/>
            <a:ext cx="2448097" cy="280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35428" y="3299624"/>
            <a:ext cx="266008" cy="2826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6170120" y="2089197"/>
            <a:ext cx="266008" cy="2826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09755" y="3525937"/>
            <a:ext cx="2448097" cy="2546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69525" y="3518153"/>
            <a:ext cx="266008" cy="2826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978832" y="1707449"/>
            <a:ext cx="3848101" cy="4339650"/>
            <a:chOff x="7864532" y="1283500"/>
            <a:chExt cx="3848101" cy="4339650"/>
          </a:xfrm>
        </p:grpSpPr>
        <p:sp>
          <p:nvSpPr>
            <p:cNvPr id="21" name="TextBox 20"/>
            <p:cNvSpPr txBox="1"/>
            <p:nvPr/>
          </p:nvSpPr>
          <p:spPr>
            <a:xfrm>
              <a:off x="7864532" y="1283500"/>
              <a:ext cx="3848101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b="1" dirty="0"/>
                <a:t>제품 검색 필터</a:t>
              </a:r>
              <a:endParaRPr lang="en-US" altLang="ko-KR" b="1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원하는 조건을 적용하여 </a:t>
              </a:r>
              <a:br>
                <a:rPr lang="en-US" altLang="ko-KR" dirty="0"/>
              </a:br>
              <a:r>
                <a:rPr lang="ko-KR" altLang="en-US" dirty="0"/>
                <a:t>상품 보기 </a:t>
              </a:r>
              <a:endParaRPr lang="en-US" altLang="ko-KR" dirty="0"/>
            </a:p>
            <a:p>
              <a:pPr lvl="1"/>
              <a:endParaRPr lang="en-US" altLang="ko-KR" dirty="0"/>
            </a:p>
            <a:p>
              <a:pPr lvl="1"/>
              <a:r>
                <a:rPr lang="ko-KR" altLang="en-US" b="1" dirty="0"/>
                <a:t>제품 구매</a:t>
              </a:r>
              <a:r>
                <a:rPr lang="en-US" altLang="ko-KR" b="1" dirty="0"/>
                <a:t>/</a:t>
              </a:r>
              <a:r>
                <a:rPr lang="ko-KR" altLang="en-US" b="1" dirty="0"/>
                <a:t>판매</a:t>
              </a:r>
              <a:endParaRPr lang="en-US" altLang="ko-KR" b="1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재고품은 즉시 구매가능</a:t>
              </a:r>
              <a:endParaRPr lang="en-US" altLang="ko-KR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재고가 없는 제품은 입찰 방법으로 구매</a:t>
              </a:r>
              <a:endParaRPr lang="en-US" altLang="ko-KR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즉시 판매 가능</a:t>
              </a:r>
              <a:endParaRPr lang="en-US" altLang="ko-KR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즉시 판매가가 없으면</a:t>
              </a:r>
              <a:r>
                <a:rPr lang="en-US" altLang="ko-KR" dirty="0"/>
                <a:t>,  </a:t>
              </a:r>
              <a:r>
                <a:rPr lang="ko-KR" altLang="en-US" dirty="0"/>
                <a:t>판매</a:t>
              </a:r>
              <a:r>
                <a:rPr lang="en-US" altLang="ko-KR" dirty="0"/>
                <a:t> </a:t>
              </a:r>
              <a:r>
                <a:rPr lang="ko-KR" altLang="en-US" dirty="0" err="1"/>
                <a:t>희망가로</a:t>
              </a:r>
              <a:r>
                <a:rPr lang="ko-KR" altLang="en-US" dirty="0"/>
                <a:t> 입찰 판매 가능</a:t>
              </a:r>
              <a:br>
                <a:rPr lang="en-US" altLang="ko-KR" dirty="0"/>
              </a:br>
              <a:r>
                <a:rPr lang="en-US" altLang="ko-KR" sz="1400" dirty="0">
                  <a:solidFill>
                    <a:srgbClr val="FF0000"/>
                  </a:solidFill>
                </a:rPr>
                <a:t>*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이 경우에는 즉시 판매 불가능</a:t>
              </a:r>
              <a:endParaRPr lang="en-US" altLang="ko-KR" sz="1400" dirty="0">
                <a:solidFill>
                  <a:srgbClr val="FF0000"/>
                </a:solidFill>
              </a:endParaRPr>
            </a:p>
            <a:p>
              <a:pPr lvl="1"/>
              <a:endParaRPr lang="en-US" altLang="ko-KR" sz="1600" dirty="0"/>
            </a:p>
            <a:p>
              <a:pPr lvl="1"/>
              <a:r>
                <a:rPr lang="ko-KR" altLang="en-US" sz="1600" b="1" dirty="0"/>
                <a:t>시세</a:t>
              </a:r>
              <a:endParaRPr lang="en-US" altLang="ko-KR" sz="1600" b="1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제품의 최근 거래 </a:t>
              </a:r>
              <a:r>
                <a:rPr lang="ko-KR" altLang="en-US" sz="1600" dirty="0" err="1"/>
                <a:t>체결가를</a:t>
              </a:r>
              <a:r>
                <a:rPr lang="ko-KR" altLang="en-US" sz="1600" dirty="0"/>
                <a:t> 그래프와  수치로 확인 가능</a:t>
              </a:r>
              <a:endParaRPr lang="en-US" altLang="ko-KR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7997536" y="1283500"/>
              <a:ext cx="266008" cy="2794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7997536" y="2378648"/>
              <a:ext cx="266008" cy="28263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7997536" y="4757801"/>
              <a:ext cx="266008" cy="28263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3029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관리자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5400000">
            <a:off x="1418342" y="2014965"/>
            <a:ext cx="126417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E2B2D6-7947-6AE2-DF48-BDFBEFDA4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31" y="1822085"/>
            <a:ext cx="4227917" cy="11790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FF2A83-8ACE-B254-C195-BC373C5C67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r="8060" b="9079"/>
          <a:stretch/>
        </p:blipFill>
        <p:spPr>
          <a:xfrm>
            <a:off x="838201" y="2187489"/>
            <a:ext cx="1425385" cy="6333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BF746F-5AEF-E17C-6B1D-AAE09696B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33476"/>
            <a:ext cx="1543183" cy="864182"/>
          </a:xfrm>
          <a:prstGeom prst="rect">
            <a:avLst/>
          </a:prstGeom>
        </p:spPr>
      </p:pic>
      <p:sp>
        <p:nvSpPr>
          <p:cNvPr id="35" name="오른쪽 화살표 27">
            <a:extLst>
              <a:ext uri="{FF2B5EF4-FFF2-40B4-BE49-F238E27FC236}">
                <a16:creationId xmlns:a16="http://schemas.microsoft.com/office/drawing/2014/main" id="{248BE8BD-C1FA-03FA-0CE7-7227A6A6389E}"/>
              </a:ext>
            </a:extLst>
          </p:cNvPr>
          <p:cNvSpPr/>
          <p:nvPr/>
        </p:nvSpPr>
        <p:spPr>
          <a:xfrm>
            <a:off x="2552877" y="2458279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B11D8B4-4C61-A022-3C3A-1D255F906204}"/>
              </a:ext>
            </a:extLst>
          </p:cNvPr>
          <p:cNvSpPr/>
          <p:nvPr/>
        </p:nvSpPr>
        <p:spPr>
          <a:xfrm>
            <a:off x="4184305" y="2082710"/>
            <a:ext cx="495645" cy="155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18C7DC-F95A-59DA-C46A-A756F8222A3C}"/>
              </a:ext>
            </a:extLst>
          </p:cNvPr>
          <p:cNvSpPr txBox="1"/>
          <p:nvPr/>
        </p:nvSpPr>
        <p:spPr>
          <a:xfrm>
            <a:off x="3110635" y="3166166"/>
            <a:ext cx="705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전체 </a:t>
            </a:r>
            <a:endParaRPr lang="en-US" altLang="ko-KR" sz="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거래내역 조회</a:t>
            </a:r>
          </a:p>
        </p:txBody>
      </p:sp>
      <p:sp>
        <p:nvSpPr>
          <p:cNvPr id="65" name="오른쪽 화살표 33">
            <a:extLst>
              <a:ext uri="{FF2B5EF4-FFF2-40B4-BE49-F238E27FC236}">
                <a16:creationId xmlns:a16="http://schemas.microsoft.com/office/drawing/2014/main" id="{70E9870E-B57C-85D0-FB93-CB74CDD1A12E}"/>
              </a:ext>
            </a:extLst>
          </p:cNvPr>
          <p:cNvSpPr/>
          <p:nvPr/>
        </p:nvSpPr>
        <p:spPr>
          <a:xfrm rot="5400000">
            <a:off x="2974441" y="3239789"/>
            <a:ext cx="239049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87A75B-C353-3AEE-A911-01A9F010440E}"/>
              </a:ext>
            </a:extLst>
          </p:cNvPr>
          <p:cNvGrpSpPr/>
          <p:nvPr/>
        </p:nvGrpSpPr>
        <p:grpSpPr>
          <a:xfrm>
            <a:off x="838200" y="3563044"/>
            <a:ext cx="5186082" cy="2497097"/>
            <a:chOff x="838200" y="3137988"/>
            <a:chExt cx="5818486" cy="252827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1522C22-3DC7-5582-BA9C-954878DF8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2" t="16297"/>
            <a:stretch/>
          </p:blipFill>
          <p:spPr>
            <a:xfrm>
              <a:off x="838200" y="3266778"/>
              <a:ext cx="5818486" cy="239948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FF029D-4383-653C-1A5F-D8E79C8BA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3137988"/>
              <a:ext cx="926614" cy="491464"/>
            </a:xfrm>
            <a:prstGeom prst="rect">
              <a:avLst/>
            </a:prstGeom>
          </p:spPr>
        </p:pic>
      </p:grpSp>
      <p:sp>
        <p:nvSpPr>
          <p:cNvPr id="49" name="오른쪽 화살표 27">
            <a:extLst>
              <a:ext uri="{FF2B5EF4-FFF2-40B4-BE49-F238E27FC236}">
                <a16:creationId xmlns:a16="http://schemas.microsoft.com/office/drawing/2014/main" id="{2150C982-8D68-A721-5B2B-04EE147F6A90}"/>
              </a:ext>
            </a:extLst>
          </p:cNvPr>
          <p:cNvSpPr/>
          <p:nvPr/>
        </p:nvSpPr>
        <p:spPr>
          <a:xfrm>
            <a:off x="6336046" y="5026048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262F55-3FE9-1B7F-6689-737E430893A5}"/>
              </a:ext>
            </a:extLst>
          </p:cNvPr>
          <p:cNvSpPr txBox="1"/>
          <p:nvPr/>
        </p:nvSpPr>
        <p:spPr>
          <a:xfrm>
            <a:off x="6086072" y="4749049"/>
            <a:ext cx="705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지정일자  </a:t>
            </a:r>
            <a:endParaRPr lang="en-US" altLang="ko-KR" sz="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거래내역 조회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926C7C-2A00-70A8-B6BB-FE919EF58464}"/>
              </a:ext>
            </a:extLst>
          </p:cNvPr>
          <p:cNvGrpSpPr/>
          <p:nvPr/>
        </p:nvGrpSpPr>
        <p:grpSpPr>
          <a:xfrm>
            <a:off x="6853518" y="3970826"/>
            <a:ext cx="5051611" cy="1892092"/>
            <a:chOff x="5390032" y="3002714"/>
            <a:chExt cx="10022541" cy="35858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607A3EF-8845-D4DD-F459-8B7C33B86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29" t="7113" r="1035" b="2835"/>
            <a:stretch/>
          </p:blipFill>
          <p:spPr>
            <a:xfrm>
              <a:off x="5390032" y="3002714"/>
              <a:ext cx="10022541" cy="358588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636708-D662-F989-808E-D7495C981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90032" y="3006100"/>
              <a:ext cx="2734057" cy="495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44255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ko-KR" altLang="en-US" dirty="0"/>
              <a:t>관리자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5400000">
            <a:off x="1418342" y="2014965"/>
            <a:ext cx="126417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E2B2D6-7947-6AE2-DF48-BDFBEFDA4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31" y="1822085"/>
            <a:ext cx="4227917" cy="11790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FF2A83-8ACE-B254-C195-BC373C5C67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r="8060" b="9079"/>
          <a:stretch/>
        </p:blipFill>
        <p:spPr>
          <a:xfrm>
            <a:off x="838201" y="2187489"/>
            <a:ext cx="1425385" cy="6333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BF746F-5AEF-E17C-6B1D-AAE09696B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33476"/>
            <a:ext cx="1543183" cy="864182"/>
          </a:xfrm>
          <a:prstGeom prst="rect">
            <a:avLst/>
          </a:prstGeom>
        </p:spPr>
      </p:pic>
      <p:sp>
        <p:nvSpPr>
          <p:cNvPr id="35" name="오른쪽 화살표 27">
            <a:extLst>
              <a:ext uri="{FF2B5EF4-FFF2-40B4-BE49-F238E27FC236}">
                <a16:creationId xmlns:a16="http://schemas.microsoft.com/office/drawing/2014/main" id="{248BE8BD-C1FA-03FA-0CE7-7227A6A6389E}"/>
              </a:ext>
            </a:extLst>
          </p:cNvPr>
          <p:cNvSpPr/>
          <p:nvPr/>
        </p:nvSpPr>
        <p:spPr>
          <a:xfrm>
            <a:off x="2552877" y="2458279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B11D8B4-4C61-A022-3C3A-1D255F906204}"/>
              </a:ext>
            </a:extLst>
          </p:cNvPr>
          <p:cNvSpPr/>
          <p:nvPr/>
        </p:nvSpPr>
        <p:spPr>
          <a:xfrm>
            <a:off x="4700502" y="2074799"/>
            <a:ext cx="389024" cy="1411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EFF02D-0ECE-CE44-1877-4AFF439C82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6"/>
          <a:stretch/>
        </p:blipFill>
        <p:spPr>
          <a:xfrm>
            <a:off x="1171576" y="3666979"/>
            <a:ext cx="2050072" cy="17316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45196D-7ADD-238C-23D0-FF29D361C8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40" r="80455" b="43394"/>
          <a:stretch/>
        </p:blipFill>
        <p:spPr>
          <a:xfrm>
            <a:off x="5499166" y="4584937"/>
            <a:ext cx="567852" cy="1881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602824-987B-6337-D41B-0CDCECC183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32626" r="58418" b="41475"/>
          <a:stretch/>
        </p:blipFill>
        <p:spPr>
          <a:xfrm>
            <a:off x="3787030" y="4584937"/>
            <a:ext cx="1191942" cy="2075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F8F17E-B0F7-E2F6-B888-EF1D2CCDD1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3"/>
          <a:stretch/>
        </p:blipFill>
        <p:spPr>
          <a:xfrm>
            <a:off x="7206748" y="5770232"/>
            <a:ext cx="1092787" cy="738640"/>
          </a:xfrm>
          <a:prstGeom prst="rect">
            <a:avLst/>
          </a:prstGeom>
        </p:spPr>
      </p:pic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0E1B07BD-9FC2-FD50-E4B5-3BC910F032DD}"/>
              </a:ext>
            </a:extLst>
          </p:cNvPr>
          <p:cNvSpPr/>
          <p:nvPr/>
        </p:nvSpPr>
        <p:spPr>
          <a:xfrm>
            <a:off x="3445960" y="4621075"/>
            <a:ext cx="207515" cy="901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14">
            <a:extLst>
              <a:ext uri="{FF2B5EF4-FFF2-40B4-BE49-F238E27FC236}">
                <a16:creationId xmlns:a16="http://schemas.microsoft.com/office/drawing/2014/main" id="{D0BEF61B-8047-3C43-52EB-4F3EDD217A53}"/>
              </a:ext>
            </a:extLst>
          </p:cNvPr>
          <p:cNvSpPr/>
          <p:nvPr/>
        </p:nvSpPr>
        <p:spPr>
          <a:xfrm>
            <a:off x="6254716" y="4621075"/>
            <a:ext cx="207515" cy="901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오른쪽 화살표 15">
            <a:extLst>
              <a:ext uri="{FF2B5EF4-FFF2-40B4-BE49-F238E27FC236}">
                <a16:creationId xmlns:a16="http://schemas.microsoft.com/office/drawing/2014/main" id="{71A62296-0A24-3F08-2C9E-3E491C227EEA}"/>
              </a:ext>
            </a:extLst>
          </p:cNvPr>
          <p:cNvSpPr/>
          <p:nvPr/>
        </p:nvSpPr>
        <p:spPr>
          <a:xfrm rot="5400000">
            <a:off x="7601930" y="5410411"/>
            <a:ext cx="201910" cy="92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오른쪽 화살표 12">
            <a:extLst>
              <a:ext uri="{FF2B5EF4-FFF2-40B4-BE49-F238E27FC236}">
                <a16:creationId xmlns:a16="http://schemas.microsoft.com/office/drawing/2014/main" id="{5A588BBB-6E5A-04C1-A6C2-63E0BF6FFB76}"/>
              </a:ext>
            </a:extLst>
          </p:cNvPr>
          <p:cNvSpPr/>
          <p:nvPr/>
        </p:nvSpPr>
        <p:spPr>
          <a:xfrm>
            <a:off x="5103953" y="4623340"/>
            <a:ext cx="207515" cy="901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81508A-C176-3866-8D44-5C33E54DFA15}"/>
              </a:ext>
            </a:extLst>
          </p:cNvPr>
          <p:cNvGrpSpPr/>
          <p:nvPr/>
        </p:nvGrpSpPr>
        <p:grpSpPr>
          <a:xfrm>
            <a:off x="6756242" y="3028488"/>
            <a:ext cx="3752111" cy="2287607"/>
            <a:chOff x="6756242" y="3028488"/>
            <a:chExt cx="3752111" cy="228760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B98272F-3A68-CB0E-7211-569D42D2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242" y="3028488"/>
              <a:ext cx="3752111" cy="2287607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0070595-3C77-D48C-94EB-1B2AA1706D35}"/>
                </a:ext>
              </a:extLst>
            </p:cNvPr>
            <p:cNvSpPr/>
            <p:nvPr/>
          </p:nvSpPr>
          <p:spPr>
            <a:xfrm>
              <a:off x="7478468" y="5156105"/>
              <a:ext cx="407072" cy="1164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549C23-3320-F148-F664-7F059E2AD644}"/>
              </a:ext>
            </a:extLst>
          </p:cNvPr>
          <p:cNvSpPr txBox="1"/>
          <p:nvPr/>
        </p:nvSpPr>
        <p:spPr>
          <a:xfrm>
            <a:off x="3110635" y="3166166"/>
            <a:ext cx="7056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rgbClr val="FF0000"/>
                </a:solidFill>
              </a:rPr>
              <a:t>상품등록</a:t>
            </a:r>
          </a:p>
        </p:txBody>
      </p:sp>
      <p:sp>
        <p:nvSpPr>
          <p:cNvPr id="33" name="오른쪽 화살표 33">
            <a:extLst>
              <a:ext uri="{FF2B5EF4-FFF2-40B4-BE49-F238E27FC236}">
                <a16:creationId xmlns:a16="http://schemas.microsoft.com/office/drawing/2014/main" id="{C36EA9AA-4232-2CAB-18F7-FCA73E84F4A2}"/>
              </a:ext>
            </a:extLst>
          </p:cNvPr>
          <p:cNvSpPr/>
          <p:nvPr/>
        </p:nvSpPr>
        <p:spPr>
          <a:xfrm rot="5400000">
            <a:off x="2974441" y="3239789"/>
            <a:ext cx="239049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1081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>
            <a:normAutofit/>
          </a:bodyPr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3476"/>
            <a:ext cx="2651792" cy="19295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27" y="1133475"/>
            <a:ext cx="2221704" cy="19295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1"/>
          <a:stretch/>
        </p:blipFill>
        <p:spPr>
          <a:xfrm>
            <a:off x="850513" y="3596457"/>
            <a:ext cx="1363750" cy="9429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57"/>
          <a:stretch/>
        </p:blipFill>
        <p:spPr>
          <a:xfrm>
            <a:off x="6642366" y="1399435"/>
            <a:ext cx="1219455" cy="13058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31"/>
          <a:stretch/>
        </p:blipFill>
        <p:spPr>
          <a:xfrm>
            <a:off x="4186135" y="5049900"/>
            <a:ext cx="1101687" cy="11174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82" b="29158"/>
          <a:stretch/>
        </p:blipFill>
        <p:spPr>
          <a:xfrm>
            <a:off x="6177031" y="3821086"/>
            <a:ext cx="1347865" cy="4936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89" y="5112018"/>
            <a:ext cx="1541456" cy="970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38"/>
          <a:stretch/>
        </p:blipFill>
        <p:spPr>
          <a:xfrm>
            <a:off x="4186136" y="3548189"/>
            <a:ext cx="1101686" cy="11908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39"/>
          <a:stretch/>
        </p:blipFill>
        <p:spPr>
          <a:xfrm>
            <a:off x="10597286" y="3547737"/>
            <a:ext cx="861373" cy="108220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3598977" y="2052341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6286495" y="2107770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 rot="6923854">
            <a:off x="1790393" y="3232884"/>
            <a:ext cx="416254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1125" y="3595832"/>
            <a:ext cx="1224743" cy="1117227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 rot="3666533">
            <a:off x="2052877" y="3228490"/>
            <a:ext cx="432199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43332" y="3186453"/>
            <a:ext cx="8678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내가 쓴 글이 </a:t>
            </a:r>
            <a:r>
              <a:rPr lang="ko-KR" altLang="en-US" sz="600" dirty="0" err="1">
                <a:solidFill>
                  <a:srgbClr val="FF0000"/>
                </a:solidFill>
              </a:rPr>
              <a:t>아닐때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42479" y="3186453"/>
            <a:ext cx="8678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내가 쓴 글 일 때</a:t>
            </a:r>
          </a:p>
        </p:txBody>
      </p:sp>
      <p:sp>
        <p:nvSpPr>
          <p:cNvPr id="28" name="오른쪽 화살표 27"/>
          <p:cNvSpPr/>
          <p:nvPr/>
        </p:nvSpPr>
        <p:spPr>
          <a:xfrm>
            <a:off x="3680340" y="4134743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오른쪽 화살표 28"/>
          <p:cNvSpPr/>
          <p:nvPr/>
        </p:nvSpPr>
        <p:spPr>
          <a:xfrm>
            <a:off x="5719274" y="4088841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89" y="3363726"/>
            <a:ext cx="1861515" cy="1474319"/>
          </a:xfrm>
          <a:prstGeom prst="rect">
            <a:avLst/>
          </a:prstGeom>
        </p:spPr>
      </p:pic>
      <p:sp>
        <p:nvSpPr>
          <p:cNvPr id="31" name="오른쪽 화살표 30"/>
          <p:cNvSpPr/>
          <p:nvPr/>
        </p:nvSpPr>
        <p:spPr>
          <a:xfrm>
            <a:off x="7716342" y="4042938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오른쪽 화살표 32"/>
          <p:cNvSpPr/>
          <p:nvPr/>
        </p:nvSpPr>
        <p:spPr>
          <a:xfrm>
            <a:off x="10119993" y="4047765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3518405">
            <a:off x="3455118" y="4587426"/>
            <a:ext cx="884744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82" b="29158"/>
          <a:stretch/>
        </p:blipFill>
        <p:spPr>
          <a:xfrm>
            <a:off x="6177031" y="5206476"/>
            <a:ext cx="1347865" cy="493651"/>
          </a:xfrm>
          <a:prstGeom prst="rect">
            <a:avLst/>
          </a:prstGeom>
        </p:spPr>
      </p:pic>
      <p:sp>
        <p:nvSpPr>
          <p:cNvPr id="37" name="오른쪽 화살표 36"/>
          <p:cNvSpPr/>
          <p:nvPr/>
        </p:nvSpPr>
        <p:spPr>
          <a:xfrm>
            <a:off x="5719274" y="5474231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오른쪽 화살표 37"/>
          <p:cNvSpPr/>
          <p:nvPr/>
        </p:nvSpPr>
        <p:spPr>
          <a:xfrm>
            <a:off x="7716342" y="5478918"/>
            <a:ext cx="205708" cy="918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16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개선점</a:t>
            </a:r>
            <a:r>
              <a:rPr lang="en-US" altLang="ko-KR" dirty="0"/>
              <a:t>1 – </a:t>
            </a:r>
            <a:r>
              <a:rPr lang="ko-KR" altLang="en-US" dirty="0"/>
              <a:t>활용하지 못한 부분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38200" y="1252728"/>
            <a:ext cx="10515600" cy="510362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600" b="1" dirty="0"/>
              <a:t>지역코드</a:t>
            </a:r>
            <a:endParaRPr lang="en-US" altLang="ko-KR" sz="1600" b="1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600" dirty="0"/>
              <a:t>회원 주소를 지역별로 분류하여 코드화하고자 하였음 </a:t>
            </a:r>
            <a:endParaRPr lang="en-US" altLang="ko-KR" sz="1600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600" dirty="0"/>
              <a:t>지역코드를 이용한 지역기반 </a:t>
            </a:r>
            <a:r>
              <a:rPr lang="en-US" altLang="ko-KR" sz="1600" dirty="0"/>
              <a:t>“</a:t>
            </a:r>
            <a:r>
              <a:rPr lang="ko-KR" altLang="en-US" sz="1600" dirty="0"/>
              <a:t>판매</a:t>
            </a:r>
            <a:r>
              <a:rPr lang="en-US" altLang="ko-KR" sz="1600" dirty="0"/>
              <a:t>/</a:t>
            </a:r>
            <a:r>
              <a:rPr lang="ko-KR" altLang="en-US" sz="1600" dirty="0"/>
              <a:t>구매</a:t>
            </a:r>
            <a:r>
              <a:rPr lang="en-US" altLang="ko-KR" sz="1600" dirty="0"/>
              <a:t>”, “</a:t>
            </a:r>
            <a:r>
              <a:rPr lang="ko-KR" altLang="en-US" sz="1600" dirty="0"/>
              <a:t>게시판</a:t>
            </a:r>
            <a:r>
              <a:rPr lang="en-US" altLang="ko-KR" sz="1600" dirty="0"/>
              <a:t>” </a:t>
            </a:r>
            <a:r>
              <a:rPr lang="ko-KR" altLang="en-US" sz="1600" dirty="0"/>
              <a:t>등을 구현하고자 하였음</a:t>
            </a:r>
            <a:endParaRPr lang="en-US" altLang="ko-KR" sz="1600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600" b="1" dirty="0" err="1"/>
              <a:t>회원상태</a:t>
            </a:r>
            <a:endParaRPr lang="en-US" altLang="ko-KR" sz="1600" b="1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600" dirty="0"/>
              <a:t>회원의 활동내역을 토대로 현재상태를 구분하여 제약 및 혜택 등에 활용하고자 하였음</a:t>
            </a:r>
            <a:br>
              <a:rPr lang="en-US" altLang="ko-KR" sz="1600" dirty="0"/>
            </a:br>
            <a:r>
              <a:rPr lang="en-US" altLang="ko-KR" sz="1600" dirty="0"/>
              <a:t>(EX. </a:t>
            </a:r>
            <a:r>
              <a:rPr lang="ko-KR" altLang="en-US" sz="1600" dirty="0"/>
              <a:t>휴면</a:t>
            </a:r>
            <a:r>
              <a:rPr lang="en-US" altLang="ko-KR" sz="1600" dirty="0"/>
              <a:t>/</a:t>
            </a:r>
            <a:r>
              <a:rPr lang="ko-KR" altLang="en-US" sz="1600" dirty="0"/>
              <a:t>정지</a:t>
            </a:r>
            <a:r>
              <a:rPr lang="en-US" altLang="ko-KR" sz="1600" dirty="0"/>
              <a:t>/VIP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600" b="1" dirty="0"/>
              <a:t>로그인 시간</a:t>
            </a:r>
            <a:endParaRPr lang="en-US" altLang="ko-KR" sz="1600" b="1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600" dirty="0"/>
              <a:t>휴면 상태 전환</a:t>
            </a:r>
            <a:r>
              <a:rPr lang="en-US" altLang="ko-KR" sz="1600" dirty="0"/>
              <a:t>, </a:t>
            </a:r>
            <a:r>
              <a:rPr lang="ko-KR" altLang="en-US" sz="1600" dirty="0"/>
              <a:t>비밀번호 변경 안내</a:t>
            </a:r>
            <a:r>
              <a:rPr lang="en-US" altLang="ko-KR" sz="1600" dirty="0"/>
              <a:t>, </a:t>
            </a:r>
            <a:r>
              <a:rPr lang="ko-KR" altLang="en-US" sz="1600" dirty="0"/>
              <a:t>각종 이벤트 참여 등 활용범위가 높은 데이터였으나</a:t>
            </a:r>
            <a:r>
              <a:rPr lang="en-US" altLang="ko-KR" sz="1600" dirty="0"/>
              <a:t>, </a:t>
            </a:r>
            <a:r>
              <a:rPr lang="ko-KR" altLang="en-US" sz="1600" dirty="0"/>
              <a:t>활용하지 못함</a:t>
            </a:r>
            <a:endParaRPr lang="en-US" altLang="ko-KR" sz="1600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600" b="1" dirty="0"/>
              <a:t>경매</a:t>
            </a:r>
            <a:endParaRPr lang="en-US" altLang="ko-KR" sz="1600" b="1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600" dirty="0"/>
              <a:t>경매를 통하여 생성된 데이터를 다양하게 활용하지 못함</a:t>
            </a:r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600" dirty="0"/>
              <a:t>없는 기능</a:t>
            </a:r>
            <a:r>
              <a:rPr lang="en-US" altLang="ko-KR" sz="1600" dirty="0"/>
              <a:t>: </a:t>
            </a:r>
            <a:r>
              <a:rPr lang="ko-KR" altLang="en-US" sz="1600" dirty="0"/>
              <a:t>역대 </a:t>
            </a:r>
            <a:r>
              <a:rPr lang="ko-KR" altLang="en-US" sz="1600" dirty="0" err="1"/>
              <a:t>경매품</a:t>
            </a:r>
            <a:r>
              <a:rPr lang="ko-KR" altLang="en-US" sz="1600" dirty="0"/>
              <a:t> 조회 </a:t>
            </a:r>
            <a:r>
              <a:rPr lang="en-US" altLang="ko-KR" sz="1600" dirty="0"/>
              <a:t>/ </a:t>
            </a:r>
            <a:r>
              <a:rPr lang="ko-KR" altLang="en-US" sz="1600" dirty="0"/>
              <a:t>내 </a:t>
            </a:r>
            <a:r>
              <a:rPr lang="ko-KR" altLang="en-US" sz="1600" dirty="0" err="1"/>
              <a:t>경매품</a:t>
            </a:r>
            <a:r>
              <a:rPr lang="ko-KR" altLang="en-US" sz="1600" dirty="0"/>
              <a:t> 조회 </a:t>
            </a:r>
            <a:r>
              <a:rPr lang="en-US" altLang="ko-KR" sz="1600" dirty="0"/>
              <a:t> / </a:t>
            </a:r>
            <a:r>
              <a:rPr lang="ko-KR" altLang="en-US" sz="1600" dirty="0"/>
              <a:t>경매 결과 수익에 반영</a:t>
            </a:r>
            <a:endParaRPr lang="en-US" altLang="ko-KR" sz="1600" dirty="0"/>
          </a:p>
          <a:p>
            <a:pPr marL="1257277" lvl="2" indent="-342900">
              <a:buFont typeface="Wingdings" panose="05000000000000000000" pitchFamily="2" charset="2"/>
              <a:buChar char="Ø"/>
            </a:pPr>
            <a:r>
              <a:rPr lang="ko-KR" altLang="en-US" sz="1600" dirty="0"/>
              <a:t>경매로 쌓인 데이터는 매우 독립적이며 </a:t>
            </a:r>
            <a:r>
              <a:rPr lang="en-US" altLang="ko-KR" sz="1600" dirty="0"/>
              <a:t>, </a:t>
            </a:r>
            <a:r>
              <a:rPr lang="ko-KR" altLang="en-US" sz="1600" dirty="0"/>
              <a:t>다른 데이터들과의 연동성이 낮음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679452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개선점</a:t>
            </a:r>
            <a:r>
              <a:rPr lang="en-US" altLang="ko-KR" dirty="0"/>
              <a:t>2 – </a:t>
            </a:r>
            <a:r>
              <a:rPr lang="ko-KR" altLang="en-US" dirty="0"/>
              <a:t>구현하지 못한 부분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38200" y="1252728"/>
            <a:ext cx="10515600" cy="521999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400" b="1" dirty="0" err="1"/>
              <a:t>취소기능</a:t>
            </a:r>
            <a:endParaRPr lang="en-US" altLang="ko-KR" sz="1400" b="1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400" dirty="0" err="1"/>
              <a:t>판매취소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구매취소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교환반품</a:t>
            </a:r>
            <a:r>
              <a:rPr lang="ko-KR" altLang="en-US" sz="1400" dirty="0"/>
              <a:t> 등의 취소에 대한 구현이 미흡</a:t>
            </a:r>
            <a:endParaRPr lang="en-US" altLang="ko-KR" sz="1400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400" b="1" dirty="0"/>
              <a:t>쇼핑몰 기본기능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배송조회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결제 등</a:t>
            </a:r>
            <a:r>
              <a:rPr lang="en-US" altLang="ko-KR" sz="1400" b="1" dirty="0"/>
              <a:t>)</a:t>
            </a:r>
          </a:p>
          <a:p>
            <a:pPr marL="800089" lvl="1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400" b="1" dirty="0"/>
              <a:t>유효성 검사</a:t>
            </a:r>
            <a:endParaRPr lang="en-US" altLang="ko-KR" sz="1400" b="1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400" dirty="0"/>
              <a:t>특수문자</a:t>
            </a:r>
            <a:r>
              <a:rPr lang="en-US" altLang="ko-KR" sz="1400" dirty="0"/>
              <a:t>, </a:t>
            </a:r>
            <a:r>
              <a:rPr lang="ko-KR" altLang="en-US" sz="1400" dirty="0"/>
              <a:t>숫자</a:t>
            </a:r>
            <a:r>
              <a:rPr lang="en-US" altLang="ko-KR" sz="1400" dirty="0"/>
              <a:t>, </a:t>
            </a:r>
            <a:r>
              <a:rPr lang="ko-KR" altLang="en-US" sz="1400" dirty="0"/>
              <a:t>영대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영소</a:t>
            </a:r>
            <a:r>
              <a:rPr lang="ko-KR" altLang="en-US" sz="1400" dirty="0"/>
              <a:t> 등 문자를 조합한 유효성 검증 포함되지 않음</a:t>
            </a:r>
            <a:endParaRPr lang="en-US" altLang="ko-KR" sz="1400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400" b="1" dirty="0"/>
              <a:t>리뷰 해시태그</a:t>
            </a:r>
            <a:endParaRPr lang="en-US" altLang="ko-KR" sz="1400" b="1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400" dirty="0" err="1"/>
              <a:t>리뷰마다</a:t>
            </a:r>
            <a:r>
              <a:rPr lang="ko-KR" altLang="en-US" sz="1400" dirty="0"/>
              <a:t> 제품 태그를 통해 제품 상세페이지로 바로 연결되는 편의성을 갖추지 못함</a:t>
            </a:r>
            <a:endParaRPr lang="en-US" altLang="ko-KR" sz="1400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endParaRPr lang="en-US" altLang="ko-KR" sz="1400" b="1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400" b="1" dirty="0"/>
              <a:t>고객센터 익명성</a:t>
            </a:r>
            <a:endParaRPr lang="en-US" altLang="ko-KR" sz="1400" b="1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QNA</a:t>
            </a:r>
            <a:r>
              <a:rPr lang="ko-KR" altLang="en-US" sz="1400" dirty="0"/>
              <a:t>게시판은 모두가 열람 가능함</a:t>
            </a:r>
            <a:endParaRPr lang="en-US" altLang="ko-KR" sz="1400" dirty="0"/>
          </a:p>
          <a:p>
            <a:pPr marL="1257277" lvl="2" indent="-342900">
              <a:buFont typeface="Wingdings" panose="05000000000000000000" pitchFamily="2" charset="2"/>
              <a:buChar char="Ø"/>
            </a:pPr>
            <a:r>
              <a:rPr lang="en-US" altLang="ko-KR" sz="1400" dirty="0"/>
              <a:t>1:1 </a:t>
            </a:r>
            <a:r>
              <a:rPr lang="ko-KR" altLang="en-US" sz="1400" dirty="0"/>
              <a:t>문의 등</a:t>
            </a:r>
            <a:r>
              <a:rPr lang="en-US" altLang="ko-KR" sz="1400" dirty="0"/>
              <a:t> </a:t>
            </a:r>
            <a:r>
              <a:rPr lang="ko-KR" altLang="en-US" sz="1400" dirty="0"/>
              <a:t>보안을 적용한 소통 기능을 구현하지 못함</a:t>
            </a:r>
            <a:endParaRPr lang="en-US" altLang="ko-KR" sz="1400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endParaRPr lang="en-US" altLang="ko-KR" sz="1400" b="1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400" b="1" dirty="0"/>
              <a:t>거래내역조회시 기간 설정 불가능</a:t>
            </a:r>
            <a:endParaRPr lang="en-US" altLang="ko-KR" sz="1400" b="1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400" dirty="0"/>
              <a:t>현재 거래내역 중 특정일 하루의 내역은 조회가능하나 </a:t>
            </a:r>
            <a:r>
              <a:rPr lang="en-US" altLang="ko-KR" sz="1400" dirty="0"/>
              <a:t>MM/DD ~ MM/DD </a:t>
            </a:r>
            <a:r>
              <a:rPr lang="ko-KR" altLang="en-US" sz="1400" dirty="0"/>
              <a:t>등의 기간을 설정하여 범위내의 데이터를 출력하는 기능을 구현하지 못함</a:t>
            </a:r>
            <a:endParaRPr lang="en-US" altLang="ko-KR" sz="1400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400" b="1" dirty="0"/>
              <a:t>관리자 권한 기능 부족</a:t>
            </a:r>
            <a:endParaRPr lang="en-US" altLang="ko-KR" sz="1400" b="1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400" dirty="0"/>
              <a:t>게시판에서 관리자와 고객의 작성한 글의 구분이 없음</a:t>
            </a:r>
            <a:endParaRPr lang="en-US" altLang="ko-KR" sz="1400" dirty="0"/>
          </a:p>
          <a:p>
            <a:pPr marL="800089" lvl="1" indent="-342900">
              <a:buFont typeface="Wingdings" panose="05000000000000000000" pitchFamily="2" charset="2"/>
              <a:buChar char="ü"/>
            </a:pPr>
            <a:r>
              <a:rPr lang="ko-KR" altLang="en-US" sz="1400" dirty="0"/>
              <a:t>공지사항 기능 없음</a:t>
            </a:r>
          </a:p>
        </p:txBody>
      </p:sp>
    </p:spTree>
    <p:extLst>
      <p:ext uri="{BB962C8B-B14F-4D97-AF65-F5344CB8AC3E}">
        <p14:creationId xmlns:p14="http://schemas.microsoft.com/office/powerpoint/2010/main" val="4078394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75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838200" y="1521229"/>
            <a:ext cx="10212878" cy="4721628"/>
            <a:chOff x="838200" y="1521229"/>
            <a:chExt cx="10212878" cy="472162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38200" y="1978428"/>
              <a:ext cx="4880956" cy="42644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/>
                <a:t>설계의 중요성</a:t>
              </a:r>
              <a:r>
                <a:rPr lang="en-US" altLang="ko-KR" dirty="0"/>
                <a:t>: </a:t>
              </a:r>
              <a:r>
                <a:rPr lang="ko-KR" altLang="en-US" dirty="0"/>
                <a:t>초반 설계를 </a:t>
              </a:r>
              <a:r>
                <a:rPr lang="ko-KR" altLang="en-US" dirty="0" err="1"/>
                <a:t>꼼꼼히하고</a:t>
              </a:r>
              <a:r>
                <a:rPr lang="ko-KR" altLang="en-US" dirty="0"/>
                <a:t> 컨셉이 단단해야 코딩의 방향이 </a:t>
              </a:r>
              <a:r>
                <a:rPr lang="ko-KR" altLang="en-US" dirty="0" err="1"/>
                <a:t>확실해짐</a:t>
              </a:r>
              <a:endParaRPr lang="en-US" altLang="ko-KR" dirty="0"/>
            </a:p>
            <a:p>
              <a:r>
                <a:rPr lang="ko-KR" altLang="en-US" dirty="0"/>
                <a:t>밸런스의 중요성 </a:t>
              </a:r>
              <a:r>
                <a:rPr lang="en-US" altLang="ko-KR" dirty="0"/>
                <a:t>: </a:t>
              </a:r>
              <a:r>
                <a:rPr lang="ko-KR" altLang="en-US" dirty="0"/>
                <a:t>목수 </a:t>
              </a:r>
              <a:r>
                <a:rPr lang="en-US" altLang="ko-KR" dirty="0"/>
                <a:t>5</a:t>
              </a:r>
              <a:r>
                <a:rPr lang="ko-KR" altLang="en-US" dirty="0"/>
                <a:t>명이 한 집을 짓는 것과 같이 팀원의 밸런스에 따라 한 집이 될 수도 있고</a:t>
              </a:r>
              <a:r>
                <a:rPr lang="en-US" altLang="ko-KR" dirty="0"/>
                <a:t>, </a:t>
              </a:r>
              <a:r>
                <a:rPr lang="ko-KR" altLang="en-US" dirty="0"/>
                <a:t>두 집이 될 수도 있음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 err="1"/>
                <a:t>오류추적의</a:t>
              </a:r>
              <a:r>
                <a:rPr lang="ko-KR" altLang="en-US" dirty="0"/>
                <a:t> 중요성</a:t>
              </a:r>
              <a:r>
                <a:rPr lang="en-US" altLang="ko-KR" dirty="0"/>
                <a:t>: </a:t>
              </a:r>
              <a:r>
                <a:rPr lang="ko-KR" altLang="en-US" dirty="0"/>
                <a:t>오류 발생시</a:t>
              </a:r>
              <a:r>
                <a:rPr lang="en-US" altLang="ko-KR" dirty="0"/>
                <a:t> </a:t>
              </a:r>
              <a:r>
                <a:rPr lang="ko-KR" altLang="en-US" dirty="0"/>
                <a:t>추적을 </a:t>
              </a:r>
              <a:r>
                <a:rPr lang="ko-KR" altLang="en-US" dirty="0" err="1"/>
                <a:t>꼼꼼히하여</a:t>
              </a:r>
              <a:r>
                <a:rPr lang="ko-KR" altLang="en-US" dirty="0"/>
                <a:t> 근본적인 오류를 조치하는 것이 </a:t>
              </a:r>
              <a:r>
                <a:rPr lang="ko-KR" altLang="en-US" dirty="0" err="1"/>
                <a:t>기초개발에</a:t>
              </a:r>
              <a:r>
                <a:rPr lang="ko-KR" altLang="en-US" dirty="0"/>
                <a:t> 큰 역할임</a:t>
              </a:r>
              <a:endParaRPr lang="en-US" altLang="ko-KR" dirty="0"/>
            </a:p>
            <a:p>
              <a:r>
                <a:rPr lang="ko-KR" altLang="en-US" dirty="0"/>
                <a:t>검증의 중요성</a:t>
              </a:r>
              <a:r>
                <a:rPr lang="en-US" altLang="ko-KR" dirty="0"/>
                <a:t>: </a:t>
              </a:r>
              <a:r>
                <a:rPr lang="ko-KR" altLang="en-US" dirty="0" err="1"/>
                <a:t>기능검증</a:t>
              </a:r>
              <a:r>
                <a:rPr lang="en-US" altLang="ko-KR" dirty="0"/>
                <a:t>, </a:t>
              </a:r>
              <a:r>
                <a:rPr lang="ko-KR" altLang="en-US" dirty="0" err="1"/>
                <a:t>데이터검증</a:t>
              </a:r>
              <a:r>
                <a:rPr lang="ko-KR" altLang="en-US" dirty="0"/>
                <a:t> 등 검증을 하면서 변수를 확인할 수 있음</a:t>
              </a:r>
              <a:r>
                <a:rPr lang="en-US" altLang="ko-KR" dirty="0"/>
                <a:t>. </a:t>
              </a:r>
              <a:r>
                <a:rPr lang="ko-KR" altLang="en-US" dirty="0"/>
                <a:t>때문에 검증을 많이 할수록 구조가 </a:t>
              </a:r>
              <a:r>
                <a:rPr lang="ko-KR" altLang="en-US" dirty="0" err="1"/>
                <a:t>탄탄해지며</a:t>
              </a:r>
              <a:r>
                <a:rPr lang="ko-KR" altLang="en-US" dirty="0"/>
                <a:t> 보안면에서도 </a:t>
              </a:r>
              <a:r>
                <a:rPr lang="ko-KR" altLang="en-US" dirty="0" err="1"/>
                <a:t>우수해짐</a:t>
              </a:r>
              <a:endParaRPr lang="ko-KR" altLang="en-US" dirty="0"/>
            </a:p>
          </p:txBody>
        </p:sp>
        <p:sp>
          <p:nvSpPr>
            <p:cNvPr id="10" name="대각선 방향의 모서리가 잘린 사각형 9"/>
            <p:cNvSpPr/>
            <p:nvPr/>
          </p:nvSpPr>
          <p:spPr>
            <a:xfrm>
              <a:off x="2099844" y="1521229"/>
              <a:ext cx="2357668" cy="773084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이영찬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170122" y="1978428"/>
              <a:ext cx="4880956" cy="42644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이번 프로젝트는 팀간 협업에 대한 장점을 잘 느낄 수 있었던 프로젝트였습니다</a:t>
              </a:r>
              <a:r>
                <a:rPr lang="en-US" altLang="ko-KR" dirty="0"/>
                <a:t>. </a:t>
              </a:r>
              <a:r>
                <a:rPr lang="ko-KR" altLang="en-US" dirty="0"/>
                <a:t>혼자라면 </a:t>
              </a:r>
              <a:r>
                <a:rPr lang="ko-KR" altLang="en-US" dirty="0" err="1"/>
                <a:t>생각치</a:t>
              </a:r>
              <a:r>
                <a:rPr lang="ko-KR" altLang="en-US" dirty="0"/>
                <a:t> 못했을 방법들을 팀원들에게 배울 수 있었고 저도 아는 것을 팀원들에게 알려주면서 확인하는 것을 통해 서로 성장했던 프로젝트였습니다</a:t>
              </a:r>
              <a:r>
                <a:rPr lang="en-US" altLang="ko-KR" dirty="0"/>
                <a:t>. </a:t>
              </a:r>
              <a:r>
                <a:rPr lang="ko-KR" altLang="en-US" dirty="0"/>
                <a:t>좋은 팀원들을 만났기에 </a:t>
              </a:r>
              <a:r>
                <a:rPr lang="ko-KR" altLang="en-US" dirty="0" err="1"/>
                <a:t>가능했던거</a:t>
              </a:r>
              <a:r>
                <a:rPr lang="ko-KR" altLang="en-US" dirty="0"/>
                <a:t> 같습니다</a:t>
              </a:r>
              <a:r>
                <a:rPr lang="en-US" altLang="ko-KR" dirty="0"/>
                <a:t>. </a:t>
              </a:r>
              <a:r>
                <a:rPr lang="ko-KR" altLang="en-US" dirty="0"/>
                <a:t>아쉬웠던 점은 프로젝트 초기에 벤치마킹 사이트에 대한 분석하는 부분</a:t>
              </a:r>
              <a:r>
                <a:rPr lang="en-US" altLang="ko-KR" dirty="0"/>
                <a:t>, </a:t>
              </a:r>
              <a:r>
                <a:rPr lang="ko-KR" altLang="en-US" dirty="0" err="1"/>
                <a:t>구현목표를</a:t>
              </a:r>
              <a:r>
                <a:rPr lang="ko-KR" altLang="en-US" dirty="0"/>
                <a:t> 계획하는 부분에서 좀 더 세분화하고 </a:t>
              </a:r>
              <a:r>
                <a:rPr lang="ko-KR" altLang="en-US" dirty="0" err="1"/>
                <a:t>깊이있게</a:t>
              </a:r>
              <a:r>
                <a:rPr lang="ko-KR" altLang="en-US" dirty="0"/>
                <a:t> 하지 못한 것 같아서 아쉬웠습니다</a:t>
              </a:r>
              <a:r>
                <a:rPr lang="en-US" altLang="ko-KR" dirty="0"/>
                <a:t>. </a:t>
              </a:r>
              <a:r>
                <a:rPr lang="ko-KR" altLang="en-US" dirty="0"/>
                <a:t>그랬다면 구현할 때 더 확실하고 </a:t>
              </a:r>
              <a:r>
                <a:rPr lang="ko-KR" altLang="en-US" dirty="0" err="1"/>
                <a:t>쉽게할</a:t>
              </a:r>
              <a:r>
                <a:rPr lang="ko-KR" altLang="en-US" dirty="0"/>
                <a:t> 수 있었을 것 같습니다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2" name="대각선 방향의 모서리가 잘린 사각형 11"/>
            <p:cNvSpPr/>
            <p:nvPr/>
          </p:nvSpPr>
          <p:spPr>
            <a:xfrm>
              <a:off x="7431766" y="1521229"/>
              <a:ext cx="2357668" cy="773084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김승환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083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76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838200" y="1521229"/>
            <a:ext cx="10212878" cy="4721628"/>
            <a:chOff x="838200" y="1521229"/>
            <a:chExt cx="10212878" cy="472162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38200" y="1978428"/>
              <a:ext cx="4880956" cy="42644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너무 유익한 시간이었습니다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작업하면서 역시 부족한 부분이 많았기때문에 어려움을 느끼기도 했지만  팀원들의 도움과 조언으로 작업을 완성할 수 있어서 행복한 시간이었습니다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이번 프로젝트를 통해</a:t>
              </a:r>
              <a:endParaRPr lang="en-US" altLang="ko-KR" dirty="0"/>
            </a:p>
            <a:p>
              <a:pPr algn="ctr"/>
              <a:r>
                <a:rPr lang="ko-KR" altLang="en-US" dirty="0"/>
                <a:t>발전할 수 있게 되어 만족감이 너무 큽니다</a:t>
              </a:r>
              <a:r>
                <a:rPr lang="en-US" altLang="ko-KR" dirty="0"/>
                <a:t>.</a:t>
              </a:r>
            </a:p>
            <a:p>
              <a:pPr algn="ctr"/>
              <a:r>
                <a:rPr lang="ko-KR" altLang="en-US" dirty="0"/>
                <a:t>팀원들과 함께 작업하면서 코드에 대한 </a:t>
              </a:r>
              <a:endParaRPr lang="en-US" altLang="ko-KR" dirty="0"/>
            </a:p>
            <a:p>
              <a:pPr algn="ctr"/>
              <a:r>
                <a:rPr lang="ko-KR" altLang="en-US" dirty="0"/>
                <a:t>이해도가 늘었지만</a:t>
              </a:r>
              <a:r>
                <a:rPr lang="en-US" altLang="ko-KR" dirty="0"/>
                <a:t>,  </a:t>
              </a:r>
              <a:r>
                <a:rPr lang="ko-KR" altLang="en-US" dirty="0"/>
                <a:t>더불어 다양한 의견을 받아들이는 것 또한 매우 중요하다는 점을</a:t>
              </a:r>
              <a:endParaRPr lang="en-US" altLang="ko-KR" dirty="0"/>
            </a:p>
            <a:p>
              <a:pPr algn="ctr"/>
              <a:r>
                <a:rPr lang="ko-KR" altLang="en-US" dirty="0"/>
                <a:t>느끼게 되었습니다</a:t>
              </a:r>
              <a:r>
                <a:rPr lang="en-US" altLang="ko-KR" dirty="0"/>
                <a:t>.</a:t>
              </a:r>
            </a:p>
            <a:p>
              <a:pPr algn="ctr"/>
              <a:r>
                <a:rPr lang="ko-KR" altLang="en-US" dirty="0"/>
                <a:t>앞으로 회사에 취업하는 만큼 이번 프로젝트를 통해 느낀 경험들이 회사에서 일할 때</a:t>
              </a:r>
              <a:endParaRPr lang="en-US" altLang="ko-KR" dirty="0"/>
            </a:p>
            <a:p>
              <a:pPr algn="ctr"/>
              <a:r>
                <a:rPr lang="ko-KR" altLang="en-US" dirty="0"/>
                <a:t>긍정적인 영향을 주기를 바래봅니다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0" name="대각선 방향의 모서리가 잘린 사각형 9"/>
            <p:cNvSpPr/>
            <p:nvPr/>
          </p:nvSpPr>
          <p:spPr>
            <a:xfrm>
              <a:off x="2099844" y="1521229"/>
              <a:ext cx="2357668" cy="773084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변광현</a:t>
              </a:r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170122" y="1978428"/>
              <a:ext cx="4880956" cy="42644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수업시간 중에 배운 부분을 가능한 많이 이용하는 방향으로 프로젝트를 진행해서 배운 것을 충분히 공부할 수 있는 시간이었습니다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그동안 배웠던 것을 실제로 적용하면서 많은 오류를 접했고</a:t>
              </a:r>
              <a:r>
                <a:rPr lang="en-US" altLang="ko-KR" dirty="0"/>
                <a:t>, </a:t>
              </a:r>
              <a:r>
                <a:rPr lang="ko-KR" altLang="en-US" dirty="0"/>
                <a:t>그 오류를 해결해 나가는 과정에서 뿌듯함을 느꼈습니다</a:t>
              </a:r>
              <a:r>
                <a:rPr lang="en-US" altLang="ko-KR" dirty="0"/>
                <a:t>. </a:t>
              </a:r>
            </a:p>
            <a:p>
              <a:pPr algn="ctr"/>
              <a:r>
                <a:rPr lang="ko-KR" altLang="en-US" dirty="0"/>
                <a:t>조원 모두가 각자 맡은 부분을 포기하지 않고 끝까지 결과물을 도출해내려고 노력했던 것과</a:t>
              </a:r>
              <a:r>
                <a:rPr lang="en-US" altLang="ko-KR" dirty="0"/>
                <a:t>,</a:t>
              </a:r>
              <a:r>
                <a:rPr lang="ko-KR" altLang="en-US" dirty="0"/>
                <a:t> 다른 조원보다 빠르게 마무리가 되면 서로 도와주거나 막힌 부분을 함께 되짚어보면서 풀어나가는 과정에서 조원의 소중함에 대해 생각하게 되었고</a:t>
              </a:r>
              <a:r>
                <a:rPr lang="en-US" altLang="ko-KR" dirty="0"/>
                <a:t>, </a:t>
              </a:r>
              <a:r>
                <a:rPr lang="ko-KR" altLang="en-US" dirty="0"/>
                <a:t>협동심을 포함하여 많은 것을 배울 수 있었습니다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2" name="대각선 방향의 모서리가 잘린 사각형 11"/>
            <p:cNvSpPr/>
            <p:nvPr/>
          </p:nvSpPr>
          <p:spPr>
            <a:xfrm>
              <a:off x="7431766" y="1521229"/>
              <a:ext cx="2357668" cy="773084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안혜원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00371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77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838200" y="1521229"/>
            <a:ext cx="4880956" cy="4721628"/>
            <a:chOff x="838200" y="1521229"/>
            <a:chExt cx="4880956" cy="472162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38200" y="1978428"/>
              <a:ext cx="4880956" cy="42644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왜 팀이 중요한지 알 수 있었던 </a:t>
              </a:r>
              <a:r>
                <a:rPr lang="ko-KR" altLang="en-US" dirty="0" err="1"/>
                <a:t>시간이였습니다</a:t>
              </a:r>
              <a:r>
                <a:rPr lang="en-US" altLang="ko-KR" dirty="0"/>
                <a:t>. </a:t>
              </a:r>
            </a:p>
            <a:p>
              <a:pPr algn="ctr"/>
              <a:r>
                <a:rPr lang="ko-KR" altLang="en-US" dirty="0"/>
                <a:t>앞으로 기간이 최소한 좀 더 </a:t>
              </a:r>
              <a:endParaRPr lang="en-US" altLang="ko-KR" dirty="0"/>
            </a:p>
            <a:p>
              <a:pPr algn="ctr"/>
              <a:r>
                <a:rPr lang="ko-KR" altLang="en-US" dirty="0"/>
                <a:t>있었더라면 이번 프로젝트 때 못했던 기능들인 결제시스템</a:t>
              </a:r>
              <a:r>
                <a:rPr lang="en-US" altLang="ko-KR" dirty="0"/>
                <a:t>, </a:t>
              </a:r>
              <a:r>
                <a:rPr lang="ko-KR" altLang="en-US" dirty="0"/>
                <a:t>배송조회</a:t>
              </a:r>
              <a:r>
                <a:rPr lang="en-US" altLang="ko-KR" dirty="0"/>
                <a:t>(</a:t>
              </a:r>
              <a:r>
                <a:rPr lang="ko-KR" altLang="en-US" dirty="0"/>
                <a:t>취소</a:t>
              </a:r>
              <a:r>
                <a:rPr lang="en-US" altLang="ko-KR" dirty="0"/>
                <a:t>,</a:t>
              </a:r>
              <a:r>
                <a:rPr lang="ko-KR" altLang="en-US" dirty="0"/>
                <a:t>교환</a:t>
              </a:r>
              <a:r>
                <a:rPr lang="en-US" altLang="ko-KR" dirty="0"/>
                <a:t>,</a:t>
              </a:r>
              <a:r>
                <a:rPr lang="ko-KR" altLang="en-US" dirty="0"/>
                <a:t>반품</a:t>
              </a:r>
              <a:r>
                <a:rPr lang="en-US" altLang="ko-KR" dirty="0"/>
                <a:t>,</a:t>
              </a:r>
              <a:r>
                <a:rPr lang="ko-KR" altLang="en-US" dirty="0"/>
                <a:t>환불</a:t>
              </a:r>
              <a:r>
                <a:rPr lang="en-US" altLang="ko-KR" dirty="0"/>
                <a:t>), </a:t>
              </a:r>
              <a:r>
                <a:rPr lang="ko-KR" altLang="en-US" dirty="0" err="1"/>
                <a:t>통계관리</a:t>
              </a:r>
              <a:r>
                <a:rPr lang="ko-KR" altLang="en-US" dirty="0"/>
                <a:t> 등을 다음 프로젝트 때 완벽하게 추가하고 싶습니다</a:t>
              </a:r>
              <a:r>
                <a:rPr lang="en-US" altLang="ko-KR" dirty="0"/>
                <a:t>. </a:t>
              </a:r>
            </a:p>
          </p:txBody>
        </p:sp>
        <p:sp>
          <p:nvSpPr>
            <p:cNvPr id="10" name="대각선 방향의 모서리가 잘린 사각형 9"/>
            <p:cNvSpPr/>
            <p:nvPr/>
          </p:nvSpPr>
          <p:spPr>
            <a:xfrm>
              <a:off x="2099844" y="1521229"/>
              <a:ext cx="2357668" cy="773084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이태기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67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49223" y="2624933"/>
            <a:ext cx="6893555" cy="1608135"/>
          </a:xfrm>
          <a:prstGeom prst="rect">
            <a:avLst/>
          </a:prstGeom>
          <a:noFill/>
        </p:spPr>
        <p:txBody>
          <a:bodyPr wrap="none" lIns="68580" tIns="34291" rIns="68580" bIns="34291" anchor="ctr">
            <a:spAutoFit/>
          </a:bodyPr>
          <a:lstStyle/>
          <a:p>
            <a:pPr algn="ctr"/>
            <a:r>
              <a:rPr lang="ko-KR" altLang="en-US" sz="10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감사합니다</a:t>
            </a:r>
            <a:r>
              <a:rPr lang="en-US" altLang="ko-KR" sz="10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983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55807" y="2624933"/>
            <a:ext cx="3280386" cy="1608135"/>
          </a:xfrm>
          <a:prstGeom prst="rect">
            <a:avLst/>
          </a:prstGeom>
          <a:noFill/>
        </p:spPr>
        <p:txBody>
          <a:bodyPr wrap="none" lIns="68580" tIns="34291" rIns="68580" bIns="34291" anchor="ctr">
            <a:spAutoFit/>
          </a:bodyPr>
          <a:lstStyle/>
          <a:p>
            <a:pPr algn="ctr"/>
            <a:r>
              <a:rPr lang="en-US" altLang="ko-KR" sz="10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 &amp; A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62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10" y="1562971"/>
            <a:ext cx="2054757" cy="33138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벤치마킹</a:t>
            </a:r>
            <a:r>
              <a:rPr lang="en-US" altLang="ko-KR" dirty="0"/>
              <a:t>1 – </a:t>
            </a:r>
            <a:r>
              <a:rPr lang="ko-KR" altLang="en-US" dirty="0"/>
              <a:t>크림 구매</a:t>
            </a:r>
            <a:r>
              <a:rPr lang="en-US" altLang="ko-KR" dirty="0"/>
              <a:t>/</a:t>
            </a:r>
            <a:r>
              <a:rPr lang="ko-KR" altLang="en-US" dirty="0"/>
              <a:t>판매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46823" y="2185036"/>
            <a:ext cx="921727" cy="7714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145151" y="2118430"/>
            <a:ext cx="266008" cy="2826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7838770" y="2213140"/>
            <a:ext cx="3848101" cy="2585323"/>
            <a:chOff x="7838770" y="1283500"/>
            <a:chExt cx="3848101" cy="2585323"/>
          </a:xfrm>
        </p:grpSpPr>
        <p:sp>
          <p:nvSpPr>
            <p:cNvPr id="21" name="TextBox 20"/>
            <p:cNvSpPr txBox="1"/>
            <p:nvPr/>
          </p:nvSpPr>
          <p:spPr>
            <a:xfrm>
              <a:off x="7838770" y="1283500"/>
              <a:ext cx="384810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b="1" dirty="0"/>
                <a:t>판매</a:t>
              </a:r>
              <a:endParaRPr lang="en-US" altLang="ko-KR" b="1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 구매 대기자가 없는 경우</a:t>
              </a:r>
              <a:r>
                <a:rPr lang="en-US" altLang="ko-KR" dirty="0"/>
                <a:t>, </a:t>
              </a:r>
              <a:r>
                <a:rPr lang="ko-KR" altLang="en-US" dirty="0"/>
                <a:t>즉시 판매가 불가능</a:t>
              </a:r>
              <a:endParaRPr lang="en-US" altLang="ko-KR" dirty="0"/>
            </a:p>
            <a:p>
              <a:pPr lvl="1"/>
              <a:endParaRPr lang="en-US" altLang="ko-KR" dirty="0"/>
            </a:p>
            <a:p>
              <a:pPr lvl="1"/>
              <a:r>
                <a:rPr lang="ko-KR" altLang="en-US" b="1" dirty="0"/>
                <a:t>무한 스크롤</a:t>
              </a:r>
              <a:endParaRPr lang="en-US" altLang="ko-KR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보던 페이지로 바로 넘어갈 수가 없고 필터나</a:t>
              </a:r>
              <a:r>
                <a:rPr lang="en-US" altLang="ko-KR" dirty="0"/>
                <a:t>, </a:t>
              </a:r>
              <a:r>
                <a:rPr lang="ko-KR" altLang="en-US" dirty="0"/>
                <a:t>다시 스크롤을 내려야 함</a:t>
              </a:r>
              <a:endParaRPr lang="en-US" altLang="ko-KR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7997536" y="1321600"/>
              <a:ext cx="266008" cy="2794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7997536" y="2393888"/>
              <a:ext cx="266008" cy="28263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216" y="1512361"/>
            <a:ext cx="5184244" cy="362519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3550920" y="4876800"/>
            <a:ext cx="4247540" cy="487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94961" y="4768555"/>
            <a:ext cx="266008" cy="2826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03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ko-KR" altLang="en-US" dirty="0"/>
              <a:t>벤치마킹</a:t>
            </a:r>
            <a:r>
              <a:rPr lang="en-US" altLang="ko-KR" dirty="0"/>
              <a:t>1 – </a:t>
            </a:r>
            <a:r>
              <a:rPr lang="ko-KR" altLang="en-US" dirty="0"/>
              <a:t>크림 상품 리뷰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t="13827" r="18873" b="3453"/>
          <a:stretch/>
        </p:blipFill>
        <p:spPr>
          <a:xfrm>
            <a:off x="838200" y="1133476"/>
            <a:ext cx="7117080" cy="5223212"/>
          </a:xfrm>
        </p:spPr>
      </p:pic>
      <p:sp>
        <p:nvSpPr>
          <p:cNvPr id="7" name="모서리가 둥근 직사각형 6"/>
          <p:cNvSpPr/>
          <p:nvPr/>
        </p:nvSpPr>
        <p:spPr>
          <a:xfrm>
            <a:off x="838200" y="4444696"/>
            <a:ext cx="1682262" cy="795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254454" y="4303378"/>
            <a:ext cx="266008" cy="2826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9889" y="5944337"/>
            <a:ext cx="6934573" cy="655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546890" y="5803020"/>
            <a:ext cx="266008" cy="2826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864532" y="2081522"/>
            <a:ext cx="3848101" cy="2862322"/>
            <a:chOff x="7864532" y="1283500"/>
            <a:chExt cx="3848101" cy="2862322"/>
          </a:xfrm>
        </p:grpSpPr>
        <p:sp>
          <p:nvSpPr>
            <p:cNvPr id="11" name="TextBox 10"/>
            <p:cNvSpPr txBox="1"/>
            <p:nvPr/>
          </p:nvSpPr>
          <p:spPr>
            <a:xfrm>
              <a:off x="7864532" y="1283500"/>
              <a:ext cx="384810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b="1" dirty="0"/>
                <a:t>리뷰 코디 제품 연결 링크</a:t>
              </a:r>
              <a:endParaRPr lang="en-US" altLang="ko-KR" b="1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제품 리뷰를 </a:t>
              </a:r>
              <a:r>
                <a:rPr lang="ko-KR" altLang="en-US" dirty="0">
                  <a:latin typeface="Batang" panose="02030600000101010101" pitchFamily="18" charset="-127"/>
                  <a:ea typeface="Batang" panose="02030600000101010101" pitchFamily="18" charset="-127"/>
                </a:rPr>
                <a:t>★</a:t>
              </a:r>
              <a:r>
                <a:rPr lang="ko-KR" altLang="en-US" dirty="0"/>
                <a:t>그램과 같은 사진과 해시태그를 이용하여 스타일 코디 형태로 게재</a:t>
              </a:r>
              <a:endParaRPr lang="en-US" altLang="ko-KR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 err="1"/>
                <a:t>코디된</a:t>
              </a:r>
              <a:r>
                <a:rPr lang="ko-KR" altLang="en-US" dirty="0"/>
                <a:t> 상품 상세페이지로 바로 연결 가능</a:t>
              </a:r>
              <a:endParaRPr lang="en-US" altLang="ko-KR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lvl="1"/>
              <a:r>
                <a:rPr lang="ko-KR" altLang="en-US" b="1" dirty="0"/>
                <a:t>무한 스크롤</a:t>
              </a:r>
              <a:endParaRPr lang="en-US" altLang="ko-KR" dirty="0"/>
            </a:p>
            <a:p>
              <a:pPr marL="742939" lvl="1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다른 페이지와 동일하게 무한 스크롤 방식 채택</a:t>
              </a:r>
              <a:endParaRPr lang="en-US" altLang="ko-KR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7997536" y="1283500"/>
              <a:ext cx="266008" cy="2794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8024233" y="3198084"/>
              <a:ext cx="266008" cy="28263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45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2176</TotalTime>
  <Words>2151</Words>
  <Application>Microsoft Office PowerPoint</Application>
  <PresentationFormat>와이드스크린</PresentationFormat>
  <Paragraphs>667</Paragraphs>
  <Slides>79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9" baseType="lpstr">
      <vt:lpstr>나눔고딕 ExtraBold</vt:lpstr>
      <vt:lpstr>맑은 고딕</vt:lpstr>
      <vt:lpstr>Batang</vt:lpstr>
      <vt:lpstr>Arial</vt:lpstr>
      <vt:lpstr>Calibri</vt:lpstr>
      <vt:lpstr>Calibri Light</vt:lpstr>
      <vt:lpstr>Consolas</vt:lpstr>
      <vt:lpstr>Tw Cen MT</vt:lpstr>
      <vt:lpstr>Wingdings</vt:lpstr>
      <vt:lpstr>Office 테마</vt:lpstr>
      <vt:lpstr>PowerPoint 프레젠테이션</vt:lpstr>
      <vt:lpstr>목차</vt:lpstr>
      <vt:lpstr>요구사항 정의서</vt:lpstr>
      <vt:lpstr>개발 일정</vt:lpstr>
      <vt:lpstr>업무분담</vt:lpstr>
      <vt:lpstr>벤치마킹1 – 크림(https://kream.co.kr/)</vt:lpstr>
      <vt:lpstr>벤치마킹1 – 크림 구매/판매</vt:lpstr>
      <vt:lpstr>벤치마킹1 – 크림 구매/판매</vt:lpstr>
      <vt:lpstr>벤치마킹1 – 크림 상품 리뷰</vt:lpstr>
      <vt:lpstr>벤치마킹2 – 한국금거래소 (https://www.koreagoldx.co.kr)</vt:lpstr>
      <vt:lpstr>벤치마킹2 – 한국금거래소</vt:lpstr>
      <vt:lpstr>벤치마킹3 – 종합</vt:lpstr>
      <vt:lpstr>개발환경</vt:lpstr>
      <vt:lpstr>테이블 정의서</vt:lpstr>
      <vt:lpstr>테이블 정의서</vt:lpstr>
      <vt:lpstr>테이블 정의서</vt:lpstr>
      <vt:lpstr>테이블 정의서</vt:lpstr>
      <vt:lpstr>테이블 정의서</vt:lpstr>
      <vt:lpstr>테이블 정의서</vt:lpstr>
      <vt:lpstr>테이블 정의서</vt:lpstr>
      <vt:lpstr>테이블 정의서</vt:lpstr>
      <vt:lpstr>테이블 정의서</vt:lpstr>
      <vt:lpstr>PowerPoint 프레젠테이션</vt:lpstr>
      <vt:lpstr>Flow Chart – 메인</vt:lpstr>
      <vt:lpstr>Flow Chart – 로그인</vt:lpstr>
      <vt:lpstr>Flow Chart – 일반회원로그인</vt:lpstr>
      <vt:lpstr>Flow Chart – 마이페이지</vt:lpstr>
      <vt:lpstr>Flow Chart – 상품목록</vt:lpstr>
      <vt:lpstr>Flow Chart – 리뷰</vt:lpstr>
      <vt:lpstr>Flow Chart – Q&amp;A</vt:lpstr>
      <vt:lpstr>Flow Chart – 관리자로그인</vt:lpstr>
      <vt:lpstr>주요코드 – 회원가입</vt:lpstr>
      <vt:lpstr>주요코드 – 로그인</vt:lpstr>
      <vt:lpstr>주요코드 – 마이페이지(구매내역)</vt:lpstr>
      <vt:lpstr>주요코드 – 상품목록</vt:lpstr>
      <vt:lpstr>주요코드 – 상품 상세보기(시세) 1</vt:lpstr>
      <vt:lpstr>주요코드 – 상품 상세보기(시세) 2</vt:lpstr>
      <vt:lpstr>주요코드 – 상품 상세보기(시세) 3</vt:lpstr>
      <vt:lpstr>주요코드 – 판매</vt:lpstr>
      <vt:lpstr>주요코드 – 판매(입찰)</vt:lpstr>
      <vt:lpstr>주요코드 – 판매(일반)</vt:lpstr>
      <vt:lpstr>주요코드 – 구매1</vt:lpstr>
      <vt:lpstr>주요코드 – 구매2</vt:lpstr>
      <vt:lpstr>주요코드 – 구매3</vt:lpstr>
      <vt:lpstr>주요코드 – 경매1</vt:lpstr>
      <vt:lpstr>주요코드 – 경매2</vt:lpstr>
      <vt:lpstr>주요코드 – 경매3</vt:lpstr>
      <vt:lpstr>주요코드 – 경매4</vt:lpstr>
      <vt:lpstr>주요코드 – 경매5</vt:lpstr>
      <vt:lpstr>주요코드 – 좋아요1</vt:lpstr>
      <vt:lpstr>주요코드 – 좋아요2</vt:lpstr>
      <vt:lpstr>주요코드 – 리뷰 작성 시간 표기</vt:lpstr>
      <vt:lpstr>주요코드 – 관리자(거래내역조회)1</vt:lpstr>
      <vt:lpstr>주요코드 – 관리자(거래내역조회)2</vt:lpstr>
      <vt:lpstr>주요코드 – 관리자(회원정보 관리)1</vt:lpstr>
      <vt:lpstr>주요코드 – 관리자(회원정보 관리)2</vt:lpstr>
      <vt:lpstr>스토리 보드 – 회원가입</vt:lpstr>
      <vt:lpstr>스토리 보드 – 로그인</vt:lpstr>
      <vt:lpstr>스토리 보드 – 마이페이지1</vt:lpstr>
      <vt:lpstr>스토리 보드 – 마이페이지2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스토리 보드 – 리뷰1</vt:lpstr>
      <vt:lpstr>스토리 보드 – 리뷰2</vt:lpstr>
      <vt:lpstr>스토리 보드 – 리뷰3</vt:lpstr>
      <vt:lpstr>스토리 보드 – 관리자1</vt:lpstr>
      <vt:lpstr>스토리 보드 – 관리자2</vt:lpstr>
      <vt:lpstr>스토리 보드 – 관리자3</vt:lpstr>
      <vt:lpstr>스토리 보드 – Q&amp;A</vt:lpstr>
      <vt:lpstr>개선점1 – 활용하지 못한 부분</vt:lpstr>
      <vt:lpstr>개선점2 – 구현하지 못한 부분</vt:lpstr>
      <vt:lpstr>느낀점</vt:lpstr>
      <vt:lpstr>느낀점</vt:lpstr>
      <vt:lpstr>느낀점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ahw@kakao.com</cp:lastModifiedBy>
  <cp:revision>2059</cp:revision>
  <dcterms:created xsi:type="dcterms:W3CDTF">2022-05-03T01:57:51Z</dcterms:created>
  <dcterms:modified xsi:type="dcterms:W3CDTF">2022-07-04T15:09:24Z</dcterms:modified>
</cp:coreProperties>
</file>